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Lst>
  <p:sldSz cy="5143500" cx="9144000"/>
  <p:notesSz cx="6858000" cy="9144000"/>
  <p:embeddedFontLst>
    <p:embeddedFont>
      <p:font typeface="Chela One"/>
      <p:regular r:id="rId42"/>
    </p:embeddedFont>
    <p:embeddedFont>
      <p:font typeface="Proxima Nova"/>
      <p:regular r:id="rId43"/>
      <p:bold r:id="rId44"/>
      <p:italic r:id="rId45"/>
      <p:boldItalic r:id="rId46"/>
    </p:embeddedFont>
    <p:embeddedFont>
      <p:font typeface="Assistant"/>
      <p:regular r:id="rId47"/>
      <p:bold r:id="rId48"/>
    </p:embeddedFont>
    <p:embeddedFont>
      <p:font typeface="Bebas Neue"/>
      <p:regular r:id="rId49"/>
    </p:embeddedFont>
    <p:embeddedFont>
      <p:font typeface="Open Sans"/>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
          <p15:clr>
            <a:srgbClr val="9AA0A6"/>
          </p15:clr>
        </p15:guide>
        <p15:guide id="2" orient="horz" pos="105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 orient="horz"/>
        <p:guide pos="105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ChelaOne-regular.fntdata"/><Relationship Id="rId41" Type="http://schemas.openxmlformats.org/officeDocument/2006/relationships/slide" Target="slides/slide36.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Assistant-bold.fntdata"/><Relationship Id="rId47" Type="http://schemas.openxmlformats.org/officeDocument/2006/relationships/font" Target="fonts/Assistant-regular.fntdata"/><Relationship Id="rId49" Type="http://schemas.openxmlformats.org/officeDocument/2006/relationships/font" Target="fonts/BebasNeu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OpenSans-bold.fntdata"/><Relationship Id="rId50" Type="http://schemas.openxmlformats.org/officeDocument/2006/relationships/font" Target="fonts/OpenSans-regular.fntdata"/><Relationship Id="rId53" Type="http://schemas.openxmlformats.org/officeDocument/2006/relationships/font" Target="fonts/OpenSans-boldItalic.fntdata"/><Relationship Id="rId52" Type="http://schemas.openxmlformats.org/officeDocument/2006/relationships/font" Target="fonts/OpenSans-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3c43b6a5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3c43b6a5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c43b6a51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c43b6a51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c43b6a51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3c43b6a51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3c43b6a518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3c43b6a518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3c43b6a51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3c43b6a51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3c43b6a51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3c43b6a51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3c43b6a518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3c43b6a518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3c43b6a518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3c43b6a518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3c43b6a518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3c43b6a51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3c43b6a51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3c43b6a51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13c43b6a51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13c43b6a51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3c43b6a51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3c43b6a51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c43b6a51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c43b6a51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3c43b6a518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3c43b6a51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3c43b6a51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3c43b6a51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3c43b6a518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3c43b6a518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3c43b6a518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3c43b6a518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c43b6a518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c43b6a518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13c43b6a518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13c43b6a518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13c43b6a518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13c43b6a518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3c43b6a518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3c43b6a518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3c43b6a518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3c43b6a518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3c43b6a51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3c43b6a51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3c43b6a518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3c43b6a518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3c43b6a518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3c43b6a518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3c43b6a51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3c43b6a51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3c43b6a518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3c43b6a518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3c43b6a518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3c43b6a518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3c43b6a518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3c43b6a518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3c43b6a51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3c43b6a51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3c43b6a51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3c43b6a51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3c43b6a51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3c43b6a51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3c43b6a518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3c43b6a518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3c43b6a51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3c43b6a51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3c43b6a518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3c43b6a518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3c43b6a51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3c43b6a51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7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8.png"/><Relationship Id="rId3"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0" y="3524250"/>
            <a:ext cx="9144000" cy="1619250"/>
          </a:xfrm>
          <a:prstGeom prst="rect">
            <a:avLst/>
          </a:prstGeom>
          <a:noFill/>
          <a:ln>
            <a:noFill/>
          </a:ln>
        </p:spPr>
      </p:pic>
      <p:pic>
        <p:nvPicPr>
          <p:cNvPr id="10" name="Google Shape;10;p2"/>
          <p:cNvPicPr preferRelativeResize="0"/>
          <p:nvPr/>
        </p:nvPicPr>
        <p:blipFill>
          <a:blip r:embed="rId3">
            <a:alphaModFix/>
          </a:blip>
          <a:stretch>
            <a:fillRect/>
          </a:stretch>
        </p:blipFill>
        <p:spPr>
          <a:xfrm flipH="1">
            <a:off x="6625438" y="3458775"/>
            <a:ext cx="498237" cy="1079251"/>
          </a:xfrm>
          <a:prstGeom prst="rect">
            <a:avLst/>
          </a:prstGeom>
          <a:noFill/>
          <a:ln>
            <a:noFill/>
          </a:ln>
        </p:spPr>
      </p:pic>
      <p:sp>
        <p:nvSpPr>
          <p:cNvPr id="11" name="Google Shape;11;p2"/>
          <p:cNvSpPr txBox="1"/>
          <p:nvPr>
            <p:ph type="ctrTitle"/>
          </p:nvPr>
        </p:nvSpPr>
        <p:spPr>
          <a:xfrm>
            <a:off x="1325850" y="1073525"/>
            <a:ext cx="6492300" cy="18288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Clr>
                <a:srgbClr val="191919"/>
              </a:buClr>
              <a:buSzPts val="5200"/>
              <a:buNone/>
              <a:defRPr sz="5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2" name="Google Shape;12;p2"/>
          <p:cNvSpPr txBox="1"/>
          <p:nvPr>
            <p:ph idx="1" type="subTitle"/>
          </p:nvPr>
        </p:nvSpPr>
        <p:spPr>
          <a:xfrm>
            <a:off x="2392500" y="2902325"/>
            <a:ext cx="4359000" cy="4095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719950" y="1272637"/>
            <a:ext cx="7704000" cy="1371600"/>
          </a:xfrm>
          <a:prstGeom prst="rect">
            <a:avLst/>
          </a:prstGeom>
        </p:spPr>
        <p:txBody>
          <a:bodyPr anchorCtr="0" anchor="ctr" bIns="0" lIns="0" spcFirstLastPara="1" rIns="0" wrap="square" tIns="0">
            <a:noAutofit/>
          </a:bodyPr>
          <a:lstStyle>
            <a:lvl1pPr lvl="0" algn="ctr">
              <a:spcBef>
                <a:spcPts val="0"/>
              </a:spcBef>
              <a:spcAft>
                <a:spcPts val="0"/>
              </a:spcAft>
              <a:buSzPts val="9600"/>
              <a:buNone/>
              <a:defRPr sz="15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0" name="Google Shape;50;p11"/>
          <p:cNvSpPr txBox="1"/>
          <p:nvPr>
            <p:ph idx="1" type="subTitle"/>
          </p:nvPr>
        </p:nvSpPr>
        <p:spPr>
          <a:xfrm>
            <a:off x="2483525" y="2644237"/>
            <a:ext cx="4176900" cy="54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51" name="Google Shape;51;p11"/>
          <p:cNvPicPr preferRelativeResize="0"/>
          <p:nvPr/>
        </p:nvPicPr>
        <p:blipFill>
          <a:blip r:embed="rId2">
            <a:alphaModFix/>
          </a:blip>
          <a:stretch>
            <a:fillRect/>
          </a:stretch>
        </p:blipFill>
        <p:spPr>
          <a:xfrm>
            <a:off x="-50" y="3371850"/>
            <a:ext cx="9144000" cy="177165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2" name="Shape 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3" name="Shape 53"/>
        <p:cNvGrpSpPr/>
        <p:nvPr/>
      </p:nvGrpSpPr>
      <p:grpSpPr>
        <a:xfrm>
          <a:off x="0" y="0"/>
          <a:ext cx="0" cy="0"/>
          <a:chOff x="0" y="0"/>
          <a:chExt cx="0" cy="0"/>
        </a:xfrm>
      </p:grpSpPr>
      <p:sp>
        <p:nvSpPr>
          <p:cNvPr id="54" name="Google Shape;54;p13"/>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55" name="Google Shape;55;p13"/>
          <p:cNvPicPr preferRelativeResize="0"/>
          <p:nvPr/>
        </p:nvPicPr>
        <p:blipFill>
          <a:blip r:embed="rId2">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56" name="Shape 56"/>
        <p:cNvGrpSpPr/>
        <p:nvPr/>
      </p:nvGrpSpPr>
      <p:grpSpPr>
        <a:xfrm>
          <a:off x="0" y="0"/>
          <a:ext cx="0" cy="0"/>
          <a:chOff x="0" y="0"/>
          <a:chExt cx="0" cy="0"/>
        </a:xfrm>
      </p:grpSpPr>
      <p:sp>
        <p:nvSpPr>
          <p:cNvPr id="57" name="Google Shape;57;p14"/>
          <p:cNvSpPr txBox="1"/>
          <p:nvPr>
            <p:ph idx="1" type="subTitle"/>
          </p:nvPr>
        </p:nvSpPr>
        <p:spPr>
          <a:xfrm>
            <a:off x="2164057" y="1717150"/>
            <a:ext cx="32919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500"/>
              <a:buFont typeface="Bebas Neue"/>
              <a:buNone/>
              <a:defRPr sz="2500">
                <a:latin typeface="Chela One"/>
                <a:ea typeface="Chela One"/>
                <a:cs typeface="Chela One"/>
                <a:sym typeface="Chel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8" name="Google Shape;58;p14"/>
          <p:cNvSpPr txBox="1"/>
          <p:nvPr>
            <p:ph idx="2" type="subTitle"/>
          </p:nvPr>
        </p:nvSpPr>
        <p:spPr>
          <a:xfrm>
            <a:off x="3688057" y="3175475"/>
            <a:ext cx="32919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500"/>
              <a:buFont typeface="Bebas Neue"/>
              <a:buNone/>
              <a:defRPr sz="2500">
                <a:latin typeface="Chela One"/>
                <a:ea typeface="Chela One"/>
                <a:cs typeface="Chela One"/>
                <a:sym typeface="Chel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59" name="Google Shape;59;p14"/>
          <p:cNvSpPr txBox="1"/>
          <p:nvPr>
            <p:ph idx="3" type="subTitle"/>
          </p:nvPr>
        </p:nvSpPr>
        <p:spPr>
          <a:xfrm>
            <a:off x="2164043" y="2174350"/>
            <a:ext cx="3291900" cy="640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0" name="Google Shape;60;p14"/>
          <p:cNvSpPr txBox="1"/>
          <p:nvPr>
            <p:ph idx="4" type="subTitle"/>
          </p:nvPr>
        </p:nvSpPr>
        <p:spPr>
          <a:xfrm>
            <a:off x="3688043" y="3632675"/>
            <a:ext cx="3291900" cy="640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61" name="Google Shape;61;p14"/>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62" name="Google Shape;62;p14"/>
          <p:cNvPicPr preferRelativeResize="0"/>
          <p:nvPr/>
        </p:nvPicPr>
        <p:blipFill>
          <a:blip r:embed="rId2">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3" name="Shape 63"/>
        <p:cNvGrpSpPr/>
        <p:nvPr/>
      </p:nvGrpSpPr>
      <p:grpSpPr>
        <a:xfrm>
          <a:off x="0" y="0"/>
          <a:ext cx="0" cy="0"/>
          <a:chOff x="0" y="0"/>
          <a:chExt cx="0" cy="0"/>
        </a:xfrm>
      </p:grpSpPr>
      <p:sp>
        <p:nvSpPr>
          <p:cNvPr id="64" name="Google Shape;64;p15"/>
          <p:cNvSpPr txBox="1"/>
          <p:nvPr>
            <p:ph type="title"/>
          </p:nvPr>
        </p:nvSpPr>
        <p:spPr>
          <a:xfrm>
            <a:off x="720000" y="1820623"/>
            <a:ext cx="6831600" cy="914400"/>
          </a:xfrm>
          <a:prstGeom prst="rect">
            <a:avLst/>
          </a:prstGeom>
        </p:spPr>
        <p:txBody>
          <a:bodyPr anchorCtr="0" anchor="ctr" bIns="0" lIns="0" spcFirstLastPara="1" rIns="0" wrap="square" tIns="0">
            <a:noAutofit/>
          </a:bodyPr>
          <a:lstStyle>
            <a:lvl1pPr lvl="0" rtl="0">
              <a:spcBef>
                <a:spcPts val="0"/>
              </a:spcBef>
              <a:spcAft>
                <a:spcPts val="0"/>
              </a:spcAft>
              <a:buSzPts val="3600"/>
              <a:buNone/>
              <a:defRPr sz="6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5" name="Google Shape;65;p15"/>
          <p:cNvSpPr txBox="1"/>
          <p:nvPr>
            <p:ph hasCustomPrompt="1" idx="2" type="title"/>
          </p:nvPr>
        </p:nvSpPr>
        <p:spPr>
          <a:xfrm>
            <a:off x="720000" y="978823"/>
            <a:ext cx="1188600" cy="8418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66" name="Google Shape;66;p15"/>
          <p:cNvSpPr txBox="1"/>
          <p:nvPr>
            <p:ph idx="1" type="subTitle"/>
          </p:nvPr>
        </p:nvSpPr>
        <p:spPr>
          <a:xfrm>
            <a:off x="720000" y="2735023"/>
            <a:ext cx="4572000" cy="457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67" name="Google Shape;67;p15"/>
          <p:cNvPicPr preferRelativeResize="0"/>
          <p:nvPr/>
        </p:nvPicPr>
        <p:blipFill>
          <a:blip r:embed="rId2">
            <a:alphaModFix/>
          </a:blip>
          <a:stretch>
            <a:fillRect/>
          </a:stretch>
        </p:blipFill>
        <p:spPr>
          <a:xfrm>
            <a:off x="0" y="3524250"/>
            <a:ext cx="9144000" cy="1619250"/>
          </a:xfrm>
          <a:prstGeom prst="rect">
            <a:avLst/>
          </a:prstGeom>
          <a:noFill/>
          <a:ln>
            <a:noFill/>
          </a:ln>
        </p:spPr>
      </p:pic>
      <p:pic>
        <p:nvPicPr>
          <p:cNvPr id="68" name="Google Shape;68;p15"/>
          <p:cNvPicPr preferRelativeResize="0"/>
          <p:nvPr/>
        </p:nvPicPr>
        <p:blipFill>
          <a:blip r:embed="rId3">
            <a:alphaModFix/>
          </a:blip>
          <a:stretch>
            <a:fillRect/>
          </a:stretch>
        </p:blipFill>
        <p:spPr>
          <a:xfrm flipH="1">
            <a:off x="6497966" y="3396275"/>
            <a:ext cx="498235" cy="10792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69" name="Shape 69"/>
        <p:cNvGrpSpPr/>
        <p:nvPr/>
      </p:nvGrpSpPr>
      <p:grpSpPr>
        <a:xfrm>
          <a:off x="0" y="0"/>
          <a:ext cx="0" cy="0"/>
          <a:chOff x="0" y="0"/>
          <a:chExt cx="0" cy="0"/>
        </a:xfrm>
      </p:grpSpPr>
      <p:sp>
        <p:nvSpPr>
          <p:cNvPr id="70" name="Google Shape;70;p16"/>
          <p:cNvSpPr txBox="1"/>
          <p:nvPr>
            <p:ph type="title"/>
          </p:nvPr>
        </p:nvSpPr>
        <p:spPr>
          <a:xfrm>
            <a:off x="1592400" y="1822328"/>
            <a:ext cx="6831600" cy="914400"/>
          </a:xfrm>
          <a:prstGeom prst="rect">
            <a:avLst/>
          </a:prstGeom>
        </p:spPr>
        <p:txBody>
          <a:bodyPr anchorCtr="0" anchor="ctr" bIns="0" lIns="0" spcFirstLastPara="1" rIns="0" wrap="square" tIns="0">
            <a:noAutofit/>
          </a:bodyPr>
          <a:lstStyle>
            <a:lvl1pPr lvl="0" rtl="0" algn="r">
              <a:spcBef>
                <a:spcPts val="0"/>
              </a:spcBef>
              <a:spcAft>
                <a:spcPts val="0"/>
              </a:spcAft>
              <a:buSzPts val="3600"/>
              <a:buNone/>
              <a:defRPr sz="65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71" name="Google Shape;71;p16"/>
          <p:cNvSpPr txBox="1"/>
          <p:nvPr>
            <p:ph hasCustomPrompt="1" idx="2" type="title"/>
          </p:nvPr>
        </p:nvSpPr>
        <p:spPr>
          <a:xfrm>
            <a:off x="6595200" y="980528"/>
            <a:ext cx="1828800" cy="841800"/>
          </a:xfrm>
          <a:prstGeom prst="rect">
            <a:avLst/>
          </a:prstGeom>
        </p:spPr>
        <p:txBody>
          <a:bodyPr anchorCtr="0" anchor="ctr" bIns="0" lIns="0" spcFirstLastPara="1" rIns="0" wrap="square" tIns="0">
            <a:noAutofit/>
          </a:bodyPr>
          <a:lstStyle>
            <a:lvl1pPr lvl="0" rtl="0" algn="r">
              <a:spcBef>
                <a:spcPts val="0"/>
              </a:spcBef>
              <a:spcAft>
                <a:spcPts val="0"/>
              </a:spcAft>
              <a:buSzPts val="6000"/>
              <a:buNone/>
              <a:defRPr sz="100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72" name="Google Shape;72;p16"/>
          <p:cNvSpPr txBox="1"/>
          <p:nvPr>
            <p:ph idx="1" type="subTitle"/>
          </p:nvPr>
        </p:nvSpPr>
        <p:spPr>
          <a:xfrm>
            <a:off x="3852000" y="2736728"/>
            <a:ext cx="4572000" cy="45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pic>
        <p:nvPicPr>
          <p:cNvPr id="73" name="Google Shape;73;p16"/>
          <p:cNvPicPr preferRelativeResize="0"/>
          <p:nvPr/>
        </p:nvPicPr>
        <p:blipFill>
          <a:blip r:embed="rId2">
            <a:alphaModFix/>
          </a:blip>
          <a:stretch>
            <a:fillRect/>
          </a:stretch>
        </p:blipFill>
        <p:spPr>
          <a:xfrm flipH="1">
            <a:off x="0" y="3524250"/>
            <a:ext cx="9144000" cy="1619250"/>
          </a:xfrm>
          <a:prstGeom prst="rect">
            <a:avLst/>
          </a:prstGeom>
          <a:noFill/>
          <a:ln>
            <a:noFill/>
          </a:ln>
        </p:spPr>
      </p:pic>
      <p:pic>
        <p:nvPicPr>
          <p:cNvPr id="74" name="Google Shape;74;p16"/>
          <p:cNvPicPr preferRelativeResize="0"/>
          <p:nvPr/>
        </p:nvPicPr>
        <p:blipFill>
          <a:blip r:embed="rId3">
            <a:alphaModFix/>
          </a:blip>
          <a:stretch>
            <a:fillRect/>
          </a:stretch>
        </p:blipFill>
        <p:spPr>
          <a:xfrm>
            <a:off x="2024550" y="3450075"/>
            <a:ext cx="473389" cy="10254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75" name="Shape 75"/>
        <p:cNvGrpSpPr/>
        <p:nvPr/>
      </p:nvGrpSpPr>
      <p:grpSpPr>
        <a:xfrm>
          <a:off x="0" y="0"/>
          <a:ext cx="0" cy="0"/>
          <a:chOff x="0" y="0"/>
          <a:chExt cx="0" cy="0"/>
        </a:xfrm>
      </p:grpSpPr>
      <p:sp>
        <p:nvSpPr>
          <p:cNvPr id="76" name="Google Shape;76;p17"/>
          <p:cNvSpPr txBox="1"/>
          <p:nvPr>
            <p:ph type="title"/>
          </p:nvPr>
        </p:nvSpPr>
        <p:spPr>
          <a:xfrm>
            <a:off x="720000" y="1742775"/>
            <a:ext cx="2011800" cy="527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7" name="Google Shape;77;p17"/>
          <p:cNvSpPr txBox="1"/>
          <p:nvPr>
            <p:ph hasCustomPrompt="1" idx="2" type="title"/>
          </p:nvPr>
        </p:nvSpPr>
        <p:spPr>
          <a:xfrm>
            <a:off x="1176750" y="1377075"/>
            <a:ext cx="1098300" cy="365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7"/>
          <p:cNvSpPr txBox="1"/>
          <p:nvPr>
            <p:ph idx="1" type="subTitle"/>
          </p:nvPr>
        </p:nvSpPr>
        <p:spPr>
          <a:xfrm>
            <a:off x="720000" y="2255918"/>
            <a:ext cx="2011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7"/>
          <p:cNvSpPr txBox="1"/>
          <p:nvPr>
            <p:ph idx="3" type="title"/>
          </p:nvPr>
        </p:nvSpPr>
        <p:spPr>
          <a:xfrm>
            <a:off x="3566100" y="1742775"/>
            <a:ext cx="2011800" cy="527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0" name="Google Shape;80;p17"/>
          <p:cNvSpPr txBox="1"/>
          <p:nvPr>
            <p:ph hasCustomPrompt="1" idx="4" type="title"/>
          </p:nvPr>
        </p:nvSpPr>
        <p:spPr>
          <a:xfrm>
            <a:off x="4022850" y="1377075"/>
            <a:ext cx="1098300" cy="365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7"/>
          <p:cNvSpPr txBox="1"/>
          <p:nvPr>
            <p:ph idx="5" type="subTitle"/>
          </p:nvPr>
        </p:nvSpPr>
        <p:spPr>
          <a:xfrm>
            <a:off x="3566100" y="2255918"/>
            <a:ext cx="2011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 name="Google Shape;82;p17"/>
          <p:cNvSpPr txBox="1"/>
          <p:nvPr>
            <p:ph idx="6" type="title"/>
          </p:nvPr>
        </p:nvSpPr>
        <p:spPr>
          <a:xfrm>
            <a:off x="6412200" y="1742775"/>
            <a:ext cx="2011800" cy="527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3" name="Google Shape;83;p17"/>
          <p:cNvSpPr txBox="1"/>
          <p:nvPr>
            <p:ph hasCustomPrompt="1" idx="7" type="title"/>
          </p:nvPr>
        </p:nvSpPr>
        <p:spPr>
          <a:xfrm>
            <a:off x="6868950" y="1377075"/>
            <a:ext cx="1098300" cy="365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7"/>
          <p:cNvSpPr txBox="1"/>
          <p:nvPr>
            <p:ph idx="8" type="subTitle"/>
          </p:nvPr>
        </p:nvSpPr>
        <p:spPr>
          <a:xfrm>
            <a:off x="6412200" y="2255918"/>
            <a:ext cx="2011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5" name="Google Shape;85;p17"/>
          <p:cNvSpPr txBox="1"/>
          <p:nvPr>
            <p:ph idx="9" type="title"/>
          </p:nvPr>
        </p:nvSpPr>
        <p:spPr>
          <a:xfrm>
            <a:off x="720000" y="3453300"/>
            <a:ext cx="2011800" cy="527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6" name="Google Shape;86;p17"/>
          <p:cNvSpPr txBox="1"/>
          <p:nvPr>
            <p:ph hasCustomPrompt="1" idx="13" type="title"/>
          </p:nvPr>
        </p:nvSpPr>
        <p:spPr>
          <a:xfrm>
            <a:off x="1176750" y="3087600"/>
            <a:ext cx="1098300" cy="365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7"/>
          <p:cNvSpPr txBox="1"/>
          <p:nvPr>
            <p:ph idx="14" type="subTitle"/>
          </p:nvPr>
        </p:nvSpPr>
        <p:spPr>
          <a:xfrm>
            <a:off x="720000" y="3966443"/>
            <a:ext cx="2011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8" name="Google Shape;88;p17"/>
          <p:cNvSpPr txBox="1"/>
          <p:nvPr>
            <p:ph idx="15" type="title"/>
          </p:nvPr>
        </p:nvSpPr>
        <p:spPr>
          <a:xfrm>
            <a:off x="3566100" y="3453300"/>
            <a:ext cx="2011800" cy="5277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17"/>
          <p:cNvSpPr txBox="1"/>
          <p:nvPr>
            <p:ph hasCustomPrompt="1" idx="16" type="title"/>
          </p:nvPr>
        </p:nvSpPr>
        <p:spPr>
          <a:xfrm>
            <a:off x="4022850" y="3087600"/>
            <a:ext cx="1098300" cy="365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38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7"/>
          <p:cNvSpPr txBox="1"/>
          <p:nvPr>
            <p:ph idx="17" type="subTitle"/>
          </p:nvPr>
        </p:nvSpPr>
        <p:spPr>
          <a:xfrm>
            <a:off x="3566100" y="3966443"/>
            <a:ext cx="2011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1" name="Google Shape;91;p17"/>
          <p:cNvSpPr txBox="1"/>
          <p:nvPr>
            <p:ph idx="18" type="title"/>
          </p:nvPr>
        </p:nvSpPr>
        <p:spPr>
          <a:xfrm>
            <a:off x="720000" y="421102"/>
            <a:ext cx="7704000" cy="4572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92" name="Google Shape;92;p17"/>
          <p:cNvPicPr preferRelativeResize="0"/>
          <p:nvPr/>
        </p:nvPicPr>
        <p:blipFill rotWithShape="1">
          <a:blip r:embed="rId2">
            <a:alphaModFix/>
          </a:blip>
          <a:srcRect b="47254" l="77940" r="0" t="0"/>
          <a:stretch/>
        </p:blipFill>
        <p:spPr>
          <a:xfrm flipH="1">
            <a:off x="7126900" y="4289400"/>
            <a:ext cx="2017099" cy="854100"/>
          </a:xfrm>
          <a:prstGeom prst="rect">
            <a:avLst/>
          </a:prstGeom>
          <a:noFill/>
          <a:ln>
            <a:noFill/>
          </a:ln>
        </p:spPr>
      </p:pic>
      <p:pic>
        <p:nvPicPr>
          <p:cNvPr id="93" name="Google Shape;93;p17"/>
          <p:cNvPicPr preferRelativeResize="0"/>
          <p:nvPr/>
        </p:nvPicPr>
        <p:blipFill>
          <a:blip r:embed="rId3">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94" name="Shape 94"/>
        <p:cNvGrpSpPr/>
        <p:nvPr/>
      </p:nvGrpSpPr>
      <p:grpSpPr>
        <a:xfrm>
          <a:off x="0" y="0"/>
          <a:ext cx="0" cy="0"/>
          <a:chOff x="0" y="0"/>
          <a:chExt cx="0" cy="0"/>
        </a:xfrm>
      </p:grpSpPr>
      <p:pic>
        <p:nvPicPr>
          <p:cNvPr id="95" name="Google Shape;95;p18"/>
          <p:cNvPicPr preferRelativeResize="0"/>
          <p:nvPr/>
        </p:nvPicPr>
        <p:blipFill>
          <a:blip r:embed="rId2">
            <a:alphaModFix/>
          </a:blip>
          <a:stretch>
            <a:fillRect/>
          </a:stretch>
        </p:blipFill>
        <p:spPr>
          <a:xfrm flipH="1">
            <a:off x="0" y="3524250"/>
            <a:ext cx="9144000" cy="1619250"/>
          </a:xfrm>
          <a:prstGeom prst="rect">
            <a:avLst/>
          </a:prstGeom>
          <a:noFill/>
          <a:ln>
            <a:noFill/>
          </a:ln>
        </p:spPr>
      </p:pic>
      <p:pic>
        <p:nvPicPr>
          <p:cNvPr id="96" name="Google Shape;96;p18"/>
          <p:cNvPicPr preferRelativeResize="0"/>
          <p:nvPr/>
        </p:nvPicPr>
        <p:blipFill>
          <a:blip r:embed="rId3">
            <a:alphaModFix/>
          </a:blip>
          <a:stretch>
            <a:fillRect/>
          </a:stretch>
        </p:blipFill>
        <p:spPr>
          <a:xfrm flipH="1">
            <a:off x="2081650" y="3582775"/>
            <a:ext cx="433875" cy="939825"/>
          </a:xfrm>
          <a:prstGeom prst="rect">
            <a:avLst/>
          </a:prstGeom>
          <a:noFill/>
          <a:ln>
            <a:noFill/>
          </a:ln>
        </p:spPr>
      </p:pic>
      <p:pic>
        <p:nvPicPr>
          <p:cNvPr id="97" name="Google Shape;97;p18"/>
          <p:cNvPicPr preferRelativeResize="0"/>
          <p:nvPr/>
        </p:nvPicPr>
        <p:blipFill>
          <a:blip r:embed="rId3">
            <a:alphaModFix/>
          </a:blip>
          <a:stretch>
            <a:fillRect/>
          </a:stretch>
        </p:blipFill>
        <p:spPr>
          <a:xfrm>
            <a:off x="6442850" y="3460275"/>
            <a:ext cx="490425" cy="1062324"/>
          </a:xfrm>
          <a:prstGeom prst="rect">
            <a:avLst/>
          </a:prstGeom>
          <a:noFill/>
          <a:ln>
            <a:noFill/>
          </a:ln>
        </p:spPr>
      </p:pic>
      <p:pic>
        <p:nvPicPr>
          <p:cNvPr id="98" name="Google Shape;98;p18"/>
          <p:cNvPicPr preferRelativeResize="0"/>
          <p:nvPr/>
        </p:nvPicPr>
        <p:blipFill>
          <a:blip r:embed="rId4">
            <a:alphaModFix/>
          </a:blip>
          <a:stretch>
            <a:fillRect/>
          </a:stretch>
        </p:blipFill>
        <p:spPr>
          <a:xfrm>
            <a:off x="2831909" y="2981546"/>
            <a:ext cx="939100" cy="384250"/>
          </a:xfrm>
          <a:prstGeom prst="rect">
            <a:avLst/>
          </a:prstGeom>
          <a:noFill/>
          <a:ln>
            <a:noFill/>
          </a:ln>
        </p:spPr>
      </p:pic>
      <p:sp>
        <p:nvSpPr>
          <p:cNvPr id="99" name="Google Shape;99;p18"/>
          <p:cNvSpPr txBox="1"/>
          <p:nvPr>
            <p:ph type="title"/>
          </p:nvPr>
        </p:nvSpPr>
        <p:spPr>
          <a:xfrm>
            <a:off x="5310300" y="2571755"/>
            <a:ext cx="3113700" cy="531900"/>
          </a:xfrm>
          <a:prstGeom prst="rect">
            <a:avLst/>
          </a:prstGeom>
        </p:spPr>
        <p:txBody>
          <a:bodyPr anchorCtr="0" anchor="ctr" bIns="0" lIns="0" spcFirstLastPara="1" rIns="0" wrap="square" tIns="0">
            <a:noAutofit/>
          </a:bodyPr>
          <a:lstStyle>
            <a:lvl1pPr lvl="0" rtl="0" algn="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00" name="Google Shape;100;p18"/>
          <p:cNvSpPr txBox="1"/>
          <p:nvPr>
            <p:ph idx="1" type="subTitle"/>
          </p:nvPr>
        </p:nvSpPr>
        <p:spPr>
          <a:xfrm>
            <a:off x="1177200" y="1108642"/>
            <a:ext cx="5852100" cy="14631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500"/>
              <a:buNone/>
              <a:defRPr sz="30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01" name="Shape 101"/>
        <p:cNvGrpSpPr/>
        <p:nvPr/>
      </p:nvGrpSpPr>
      <p:grpSpPr>
        <a:xfrm>
          <a:off x="0" y="0"/>
          <a:ext cx="0" cy="0"/>
          <a:chOff x="0" y="0"/>
          <a:chExt cx="0" cy="0"/>
        </a:xfrm>
      </p:grpSpPr>
      <p:sp>
        <p:nvSpPr>
          <p:cNvPr id="102" name="Google Shape;102;p19"/>
          <p:cNvSpPr txBox="1"/>
          <p:nvPr>
            <p:ph idx="1" type="subTitle"/>
          </p:nvPr>
        </p:nvSpPr>
        <p:spPr>
          <a:xfrm>
            <a:off x="720000" y="2795100"/>
            <a:ext cx="38406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3" name="Google Shape;103;p19"/>
          <p:cNvSpPr txBox="1"/>
          <p:nvPr>
            <p:ph type="title"/>
          </p:nvPr>
        </p:nvSpPr>
        <p:spPr>
          <a:xfrm>
            <a:off x="720000" y="1611600"/>
            <a:ext cx="4206300" cy="1005900"/>
          </a:xfrm>
          <a:prstGeom prst="rect">
            <a:avLst/>
          </a:prstGeom>
        </p:spPr>
        <p:txBody>
          <a:bodyPr anchorCtr="0" anchor="t" bIns="0" lIns="0" spcFirstLastPara="1" rIns="0" wrap="square" tIns="0">
            <a:noAutofit/>
          </a:bodyPr>
          <a:lstStyle>
            <a:lvl1pPr lvl="0" rtl="0">
              <a:lnSpc>
                <a:spcPct val="70000"/>
              </a:lnSpc>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04" name="Google Shape;104;p19"/>
          <p:cNvPicPr preferRelativeResize="0"/>
          <p:nvPr/>
        </p:nvPicPr>
        <p:blipFill>
          <a:blip r:embed="rId2">
            <a:alphaModFix/>
          </a:blip>
          <a:stretch>
            <a:fillRect/>
          </a:stretch>
        </p:blipFill>
        <p:spPr>
          <a:xfrm flipH="1" rot="7200004">
            <a:off x="52067" y="873587"/>
            <a:ext cx="914399" cy="87376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2">
    <p:spTree>
      <p:nvGrpSpPr>
        <p:cNvPr id="105" name="Shape 105"/>
        <p:cNvGrpSpPr/>
        <p:nvPr/>
      </p:nvGrpSpPr>
      <p:grpSpPr>
        <a:xfrm>
          <a:off x="0" y="0"/>
          <a:ext cx="0" cy="0"/>
          <a:chOff x="0" y="0"/>
          <a:chExt cx="0" cy="0"/>
        </a:xfrm>
      </p:grpSpPr>
      <p:sp>
        <p:nvSpPr>
          <p:cNvPr id="106" name="Google Shape;106;p20"/>
          <p:cNvSpPr txBox="1"/>
          <p:nvPr>
            <p:ph idx="1" type="subTitle"/>
          </p:nvPr>
        </p:nvSpPr>
        <p:spPr>
          <a:xfrm>
            <a:off x="4572000" y="1894650"/>
            <a:ext cx="2759100" cy="13542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20"/>
          <p:cNvSpPr txBox="1"/>
          <p:nvPr>
            <p:ph type="title"/>
          </p:nvPr>
        </p:nvSpPr>
        <p:spPr>
          <a:xfrm>
            <a:off x="4572000" y="425525"/>
            <a:ext cx="3852000" cy="4572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877350" y="1819231"/>
            <a:ext cx="7389300" cy="914400"/>
          </a:xfrm>
          <a:prstGeom prst="rect">
            <a:avLst/>
          </a:prstGeom>
        </p:spPr>
        <p:txBody>
          <a:bodyPr anchorCtr="0" anchor="ctr" bIns="0" lIns="0" spcFirstLastPara="1" rIns="0" wrap="square" tIns="0">
            <a:noAutofit/>
          </a:bodyPr>
          <a:lstStyle>
            <a:lvl1pPr lvl="0" algn="ctr">
              <a:spcBef>
                <a:spcPts val="0"/>
              </a:spcBef>
              <a:spcAft>
                <a:spcPts val="0"/>
              </a:spcAft>
              <a:buSzPts val="3600"/>
              <a:buNone/>
              <a:defRPr sz="6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hasCustomPrompt="1" idx="2" type="title"/>
          </p:nvPr>
        </p:nvSpPr>
        <p:spPr>
          <a:xfrm>
            <a:off x="3840450" y="701881"/>
            <a:ext cx="1463100" cy="1097400"/>
          </a:xfrm>
          <a:prstGeom prst="rect">
            <a:avLst/>
          </a:prstGeom>
        </p:spPr>
        <p:txBody>
          <a:bodyPr anchorCtr="0" anchor="ctr" bIns="0" lIns="0" spcFirstLastPara="1" rIns="0" wrap="square" tIns="0">
            <a:noAutofit/>
          </a:bodyPr>
          <a:lstStyle>
            <a:lvl1pPr lvl="0" rtl="0" algn="ctr">
              <a:spcBef>
                <a:spcPts val="0"/>
              </a:spcBef>
              <a:spcAft>
                <a:spcPts val="0"/>
              </a:spcAft>
              <a:buSzPts val="6000"/>
              <a:buNone/>
              <a:defRPr sz="10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6" name="Google Shape;16;p3"/>
          <p:cNvSpPr txBox="1"/>
          <p:nvPr>
            <p:ph idx="1" type="subTitle"/>
          </p:nvPr>
        </p:nvSpPr>
        <p:spPr>
          <a:xfrm>
            <a:off x="2286000" y="2805127"/>
            <a:ext cx="45720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7" name="Google Shape;17;p3"/>
          <p:cNvPicPr preferRelativeResize="0"/>
          <p:nvPr/>
        </p:nvPicPr>
        <p:blipFill>
          <a:blip r:embed="rId2">
            <a:alphaModFix/>
          </a:blip>
          <a:stretch>
            <a:fillRect/>
          </a:stretch>
        </p:blipFill>
        <p:spPr>
          <a:xfrm>
            <a:off x="0" y="3524250"/>
            <a:ext cx="9144000" cy="1619250"/>
          </a:xfrm>
          <a:prstGeom prst="rect">
            <a:avLst/>
          </a:prstGeom>
          <a:noFill/>
          <a:ln>
            <a:noFill/>
          </a:ln>
        </p:spPr>
      </p:pic>
      <p:pic>
        <p:nvPicPr>
          <p:cNvPr id="18" name="Google Shape;18;p3"/>
          <p:cNvPicPr preferRelativeResize="0"/>
          <p:nvPr/>
        </p:nvPicPr>
        <p:blipFill>
          <a:blip r:embed="rId3">
            <a:alphaModFix/>
          </a:blip>
          <a:stretch>
            <a:fillRect/>
          </a:stretch>
        </p:blipFill>
        <p:spPr>
          <a:xfrm>
            <a:off x="2131850" y="3398300"/>
            <a:ext cx="526175" cy="113975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2_1">
    <p:spTree>
      <p:nvGrpSpPr>
        <p:cNvPr id="108" name="Shape 108"/>
        <p:cNvGrpSpPr/>
        <p:nvPr/>
      </p:nvGrpSpPr>
      <p:grpSpPr>
        <a:xfrm>
          <a:off x="0" y="0"/>
          <a:ext cx="0" cy="0"/>
          <a:chOff x="0" y="0"/>
          <a:chExt cx="0" cy="0"/>
        </a:xfrm>
      </p:grpSpPr>
      <p:sp>
        <p:nvSpPr>
          <p:cNvPr id="109" name="Google Shape;109;p21"/>
          <p:cNvSpPr txBox="1"/>
          <p:nvPr>
            <p:ph idx="1" type="subTitle"/>
          </p:nvPr>
        </p:nvSpPr>
        <p:spPr>
          <a:xfrm>
            <a:off x="5315100" y="2206050"/>
            <a:ext cx="3108900" cy="1097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0" name="Google Shape;110;p21"/>
          <p:cNvSpPr txBox="1"/>
          <p:nvPr>
            <p:ph type="title"/>
          </p:nvPr>
        </p:nvSpPr>
        <p:spPr>
          <a:xfrm>
            <a:off x="5315100" y="410150"/>
            <a:ext cx="3108900" cy="11886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11" name="Shape 111"/>
        <p:cNvGrpSpPr/>
        <p:nvPr/>
      </p:nvGrpSpPr>
      <p:grpSpPr>
        <a:xfrm>
          <a:off x="0" y="0"/>
          <a:ext cx="0" cy="0"/>
          <a:chOff x="0" y="0"/>
          <a:chExt cx="0" cy="0"/>
        </a:xfrm>
      </p:grpSpPr>
      <p:sp>
        <p:nvSpPr>
          <p:cNvPr id="112" name="Google Shape;112;p22"/>
          <p:cNvSpPr txBox="1"/>
          <p:nvPr>
            <p:ph idx="1" type="subTitle"/>
          </p:nvPr>
        </p:nvSpPr>
        <p:spPr>
          <a:xfrm>
            <a:off x="6138000" y="2410200"/>
            <a:ext cx="2286000" cy="914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2"/>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14" name="Google Shape;114;p22"/>
          <p:cNvPicPr preferRelativeResize="0"/>
          <p:nvPr/>
        </p:nvPicPr>
        <p:blipFill>
          <a:blip r:embed="rId2">
            <a:alphaModFix/>
          </a:blip>
          <a:stretch>
            <a:fillRect/>
          </a:stretch>
        </p:blipFill>
        <p:spPr>
          <a:xfrm rot="974684">
            <a:off x="52067" y="13487"/>
            <a:ext cx="914400" cy="873759"/>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15" name="Shape 115"/>
        <p:cNvGrpSpPr/>
        <p:nvPr/>
      </p:nvGrpSpPr>
      <p:grpSpPr>
        <a:xfrm>
          <a:off x="0" y="0"/>
          <a:ext cx="0" cy="0"/>
          <a:chOff x="0" y="0"/>
          <a:chExt cx="0" cy="0"/>
        </a:xfrm>
      </p:grpSpPr>
      <p:sp>
        <p:nvSpPr>
          <p:cNvPr id="116" name="Google Shape;116;p23"/>
          <p:cNvSpPr txBox="1"/>
          <p:nvPr>
            <p:ph idx="1" type="subTitle"/>
          </p:nvPr>
        </p:nvSpPr>
        <p:spPr>
          <a:xfrm>
            <a:off x="720000" y="2457300"/>
            <a:ext cx="1828800" cy="1097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7" name="Google Shape;117;p23"/>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18" name="Google Shape;118;p23"/>
          <p:cNvPicPr preferRelativeResize="0"/>
          <p:nvPr/>
        </p:nvPicPr>
        <p:blipFill>
          <a:blip r:embed="rId2">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_1_1">
    <p:spTree>
      <p:nvGrpSpPr>
        <p:cNvPr id="119" name="Shape 119"/>
        <p:cNvGrpSpPr/>
        <p:nvPr/>
      </p:nvGrpSpPr>
      <p:grpSpPr>
        <a:xfrm>
          <a:off x="0" y="0"/>
          <a:ext cx="0" cy="0"/>
          <a:chOff x="0" y="0"/>
          <a:chExt cx="0" cy="0"/>
        </a:xfrm>
      </p:grpSpPr>
      <p:sp>
        <p:nvSpPr>
          <p:cNvPr id="120" name="Google Shape;120;p24"/>
          <p:cNvSpPr txBox="1"/>
          <p:nvPr>
            <p:ph idx="1" type="subTitle"/>
          </p:nvPr>
        </p:nvSpPr>
        <p:spPr>
          <a:xfrm>
            <a:off x="720000" y="2206050"/>
            <a:ext cx="3200400" cy="7314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4"/>
          <p:cNvSpPr txBox="1"/>
          <p:nvPr>
            <p:ph type="title"/>
          </p:nvPr>
        </p:nvSpPr>
        <p:spPr>
          <a:xfrm>
            <a:off x="720000" y="410150"/>
            <a:ext cx="3852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22" name="Google Shape;122;p24"/>
          <p:cNvPicPr preferRelativeResize="0"/>
          <p:nvPr/>
        </p:nvPicPr>
        <p:blipFill>
          <a:blip r:embed="rId2">
            <a:alphaModFix/>
          </a:blip>
          <a:stretch>
            <a:fillRect/>
          </a:stretch>
        </p:blipFill>
        <p:spPr>
          <a:xfrm rot="974684">
            <a:off x="52067" y="13487"/>
            <a:ext cx="914400" cy="87375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23" name="Shape 123"/>
        <p:cNvGrpSpPr/>
        <p:nvPr/>
      </p:nvGrpSpPr>
      <p:grpSpPr>
        <a:xfrm>
          <a:off x="0" y="0"/>
          <a:ext cx="0" cy="0"/>
          <a:chOff x="0" y="0"/>
          <a:chExt cx="0" cy="0"/>
        </a:xfrm>
      </p:grpSpPr>
      <p:sp>
        <p:nvSpPr>
          <p:cNvPr id="124" name="Google Shape;124;p25"/>
          <p:cNvSpPr txBox="1"/>
          <p:nvPr>
            <p:ph type="title"/>
          </p:nvPr>
        </p:nvSpPr>
        <p:spPr>
          <a:xfrm>
            <a:off x="720000" y="2928613"/>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5" name="Google Shape;125;p25"/>
          <p:cNvSpPr txBox="1"/>
          <p:nvPr>
            <p:ph idx="1" type="subTitle"/>
          </p:nvPr>
        </p:nvSpPr>
        <p:spPr>
          <a:xfrm>
            <a:off x="720000" y="3385813"/>
            <a:ext cx="2011800" cy="731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6" name="Google Shape;126;p25"/>
          <p:cNvSpPr txBox="1"/>
          <p:nvPr>
            <p:ph idx="2" type="title"/>
          </p:nvPr>
        </p:nvSpPr>
        <p:spPr>
          <a:xfrm>
            <a:off x="3566100" y="2928613"/>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7" name="Google Shape;127;p25"/>
          <p:cNvSpPr txBox="1"/>
          <p:nvPr>
            <p:ph idx="3" type="subTitle"/>
          </p:nvPr>
        </p:nvSpPr>
        <p:spPr>
          <a:xfrm>
            <a:off x="3566100" y="3385813"/>
            <a:ext cx="2011800" cy="731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8" name="Google Shape;128;p25"/>
          <p:cNvSpPr txBox="1"/>
          <p:nvPr>
            <p:ph idx="4" type="title"/>
          </p:nvPr>
        </p:nvSpPr>
        <p:spPr>
          <a:xfrm>
            <a:off x="6412200" y="2928613"/>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29" name="Google Shape;129;p25"/>
          <p:cNvSpPr txBox="1"/>
          <p:nvPr>
            <p:ph idx="5" type="subTitle"/>
          </p:nvPr>
        </p:nvSpPr>
        <p:spPr>
          <a:xfrm>
            <a:off x="6412200" y="3385813"/>
            <a:ext cx="2011800" cy="731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0" name="Google Shape;130;p25"/>
          <p:cNvSpPr txBox="1"/>
          <p:nvPr>
            <p:ph idx="6"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31" name="Google Shape;131;p25"/>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132" name="Shape 132"/>
        <p:cNvGrpSpPr/>
        <p:nvPr/>
      </p:nvGrpSpPr>
      <p:grpSpPr>
        <a:xfrm>
          <a:off x="0" y="0"/>
          <a:ext cx="0" cy="0"/>
          <a:chOff x="0" y="0"/>
          <a:chExt cx="0" cy="0"/>
        </a:xfrm>
      </p:grpSpPr>
      <p:sp>
        <p:nvSpPr>
          <p:cNvPr id="133" name="Google Shape;133;p26"/>
          <p:cNvSpPr txBox="1"/>
          <p:nvPr>
            <p:ph type="title"/>
          </p:nvPr>
        </p:nvSpPr>
        <p:spPr>
          <a:xfrm>
            <a:off x="720000" y="3333738"/>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4" name="Google Shape;134;p26"/>
          <p:cNvSpPr txBox="1"/>
          <p:nvPr>
            <p:ph idx="1" type="subTitle"/>
          </p:nvPr>
        </p:nvSpPr>
        <p:spPr>
          <a:xfrm>
            <a:off x="720000" y="3790938"/>
            <a:ext cx="2011800" cy="45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5" name="Google Shape;135;p26"/>
          <p:cNvSpPr txBox="1"/>
          <p:nvPr>
            <p:ph idx="2" type="title"/>
          </p:nvPr>
        </p:nvSpPr>
        <p:spPr>
          <a:xfrm>
            <a:off x="3566100" y="3333738"/>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6" name="Google Shape;136;p26"/>
          <p:cNvSpPr txBox="1"/>
          <p:nvPr>
            <p:ph idx="3" type="subTitle"/>
          </p:nvPr>
        </p:nvSpPr>
        <p:spPr>
          <a:xfrm>
            <a:off x="3566100" y="3790938"/>
            <a:ext cx="2011800" cy="45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7" name="Google Shape;137;p26"/>
          <p:cNvSpPr txBox="1"/>
          <p:nvPr>
            <p:ph idx="4" type="title"/>
          </p:nvPr>
        </p:nvSpPr>
        <p:spPr>
          <a:xfrm>
            <a:off x="6412200" y="3333738"/>
            <a:ext cx="2011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38" name="Google Shape;138;p26"/>
          <p:cNvSpPr txBox="1"/>
          <p:nvPr>
            <p:ph idx="5" type="subTitle"/>
          </p:nvPr>
        </p:nvSpPr>
        <p:spPr>
          <a:xfrm>
            <a:off x="6412200" y="3790938"/>
            <a:ext cx="2011800" cy="457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39" name="Google Shape;139;p26"/>
          <p:cNvSpPr txBox="1"/>
          <p:nvPr>
            <p:ph idx="6"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40" name="Google Shape;140;p26"/>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141" name="Shape 141"/>
        <p:cNvGrpSpPr/>
        <p:nvPr/>
      </p:nvGrpSpPr>
      <p:grpSpPr>
        <a:xfrm>
          <a:off x="0" y="0"/>
          <a:ext cx="0" cy="0"/>
          <a:chOff x="0" y="0"/>
          <a:chExt cx="0" cy="0"/>
        </a:xfrm>
      </p:grpSpPr>
      <p:sp>
        <p:nvSpPr>
          <p:cNvPr id="142" name="Google Shape;142;p27"/>
          <p:cNvSpPr txBox="1"/>
          <p:nvPr>
            <p:ph type="title"/>
          </p:nvPr>
        </p:nvSpPr>
        <p:spPr>
          <a:xfrm>
            <a:off x="720009" y="25717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27"/>
          <p:cNvSpPr txBox="1"/>
          <p:nvPr>
            <p:ph idx="1" type="subTitle"/>
          </p:nvPr>
        </p:nvSpPr>
        <p:spPr>
          <a:xfrm>
            <a:off x="720009" y="3028950"/>
            <a:ext cx="1645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4" name="Google Shape;144;p27"/>
          <p:cNvSpPr txBox="1"/>
          <p:nvPr>
            <p:ph idx="2" type="title"/>
          </p:nvPr>
        </p:nvSpPr>
        <p:spPr>
          <a:xfrm>
            <a:off x="4758811" y="25717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27"/>
          <p:cNvSpPr txBox="1"/>
          <p:nvPr>
            <p:ph idx="3" type="subTitle"/>
          </p:nvPr>
        </p:nvSpPr>
        <p:spPr>
          <a:xfrm>
            <a:off x="4758806" y="3028950"/>
            <a:ext cx="1645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6" name="Google Shape;146;p27"/>
          <p:cNvSpPr txBox="1"/>
          <p:nvPr>
            <p:ph idx="4" type="title"/>
          </p:nvPr>
        </p:nvSpPr>
        <p:spPr>
          <a:xfrm>
            <a:off x="2739410" y="25717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27"/>
          <p:cNvSpPr txBox="1"/>
          <p:nvPr>
            <p:ph idx="5" type="subTitle"/>
          </p:nvPr>
        </p:nvSpPr>
        <p:spPr>
          <a:xfrm>
            <a:off x="2739408" y="3028950"/>
            <a:ext cx="1645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8" name="Google Shape;148;p27"/>
          <p:cNvSpPr txBox="1"/>
          <p:nvPr>
            <p:ph idx="6" type="title"/>
          </p:nvPr>
        </p:nvSpPr>
        <p:spPr>
          <a:xfrm>
            <a:off x="6778212" y="2571750"/>
            <a:ext cx="1645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9" name="Google Shape;149;p27"/>
          <p:cNvSpPr txBox="1"/>
          <p:nvPr>
            <p:ph idx="7" type="subTitle"/>
          </p:nvPr>
        </p:nvSpPr>
        <p:spPr>
          <a:xfrm>
            <a:off x="6778205" y="3028950"/>
            <a:ext cx="1645800" cy="4848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0" name="Google Shape;150;p27"/>
          <p:cNvSpPr txBox="1"/>
          <p:nvPr>
            <p:ph idx="8"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51" name="Google Shape;151;p27"/>
          <p:cNvPicPr preferRelativeResize="0"/>
          <p:nvPr/>
        </p:nvPicPr>
        <p:blipFill>
          <a:blip r:embed="rId2">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BLANK_1_1_1_1_2">
    <p:spTree>
      <p:nvGrpSpPr>
        <p:cNvPr id="152" name="Shape 152"/>
        <p:cNvGrpSpPr/>
        <p:nvPr/>
      </p:nvGrpSpPr>
      <p:grpSpPr>
        <a:xfrm>
          <a:off x="0" y="0"/>
          <a:ext cx="0" cy="0"/>
          <a:chOff x="0" y="0"/>
          <a:chExt cx="0" cy="0"/>
        </a:xfrm>
      </p:grpSpPr>
      <p:sp>
        <p:nvSpPr>
          <p:cNvPr id="153" name="Google Shape;153;p28"/>
          <p:cNvSpPr txBox="1"/>
          <p:nvPr>
            <p:ph type="title"/>
          </p:nvPr>
        </p:nvSpPr>
        <p:spPr>
          <a:xfrm>
            <a:off x="720009" y="1657350"/>
            <a:ext cx="1645800" cy="4572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4" name="Google Shape;154;p28"/>
          <p:cNvSpPr txBox="1"/>
          <p:nvPr>
            <p:ph idx="1" type="subTitle"/>
          </p:nvPr>
        </p:nvSpPr>
        <p:spPr>
          <a:xfrm>
            <a:off x="720009" y="2114550"/>
            <a:ext cx="1645800" cy="484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5" name="Google Shape;155;p28"/>
          <p:cNvSpPr txBox="1"/>
          <p:nvPr>
            <p:ph idx="2" type="title"/>
          </p:nvPr>
        </p:nvSpPr>
        <p:spPr>
          <a:xfrm>
            <a:off x="6778211" y="3128100"/>
            <a:ext cx="1645800" cy="4572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6" name="Google Shape;156;p28"/>
          <p:cNvSpPr txBox="1"/>
          <p:nvPr>
            <p:ph idx="3" type="subTitle"/>
          </p:nvPr>
        </p:nvSpPr>
        <p:spPr>
          <a:xfrm>
            <a:off x="6778206" y="3585300"/>
            <a:ext cx="1645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7" name="Google Shape;157;p28"/>
          <p:cNvSpPr txBox="1"/>
          <p:nvPr>
            <p:ph idx="4" type="title"/>
          </p:nvPr>
        </p:nvSpPr>
        <p:spPr>
          <a:xfrm>
            <a:off x="720010" y="3128100"/>
            <a:ext cx="1645800" cy="4572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58" name="Google Shape;158;p28"/>
          <p:cNvSpPr txBox="1"/>
          <p:nvPr>
            <p:ph idx="5" type="subTitle"/>
          </p:nvPr>
        </p:nvSpPr>
        <p:spPr>
          <a:xfrm>
            <a:off x="720008" y="3585300"/>
            <a:ext cx="1645800" cy="4848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9" name="Google Shape;159;p28"/>
          <p:cNvSpPr txBox="1"/>
          <p:nvPr>
            <p:ph idx="6" type="title"/>
          </p:nvPr>
        </p:nvSpPr>
        <p:spPr>
          <a:xfrm>
            <a:off x="6778212" y="1657350"/>
            <a:ext cx="1645800" cy="4572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0" name="Google Shape;160;p28"/>
          <p:cNvSpPr txBox="1"/>
          <p:nvPr>
            <p:ph idx="7" type="subTitle"/>
          </p:nvPr>
        </p:nvSpPr>
        <p:spPr>
          <a:xfrm>
            <a:off x="6778205" y="2114550"/>
            <a:ext cx="1645800" cy="4848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1" name="Google Shape;161;p28"/>
          <p:cNvSpPr txBox="1"/>
          <p:nvPr>
            <p:ph idx="8"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62" name="Google Shape;162;p28"/>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BLANK_1_1_1_1_2_1">
    <p:spTree>
      <p:nvGrpSpPr>
        <p:cNvPr id="163" name="Shape 163"/>
        <p:cNvGrpSpPr/>
        <p:nvPr/>
      </p:nvGrpSpPr>
      <p:grpSpPr>
        <a:xfrm>
          <a:off x="0" y="0"/>
          <a:ext cx="0" cy="0"/>
          <a:chOff x="0" y="0"/>
          <a:chExt cx="0" cy="0"/>
        </a:xfrm>
      </p:grpSpPr>
      <p:sp>
        <p:nvSpPr>
          <p:cNvPr id="164" name="Google Shape;164;p29"/>
          <p:cNvSpPr txBox="1"/>
          <p:nvPr>
            <p:ph type="title"/>
          </p:nvPr>
        </p:nvSpPr>
        <p:spPr>
          <a:xfrm>
            <a:off x="2238861" y="1570975"/>
            <a:ext cx="2011800" cy="4572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5" name="Google Shape;165;p29"/>
          <p:cNvSpPr txBox="1"/>
          <p:nvPr>
            <p:ph idx="1" type="subTitle"/>
          </p:nvPr>
        </p:nvSpPr>
        <p:spPr>
          <a:xfrm>
            <a:off x="2238861" y="2028175"/>
            <a:ext cx="2011800" cy="640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6" name="Google Shape;166;p29"/>
          <p:cNvSpPr txBox="1"/>
          <p:nvPr>
            <p:ph idx="2" type="title"/>
          </p:nvPr>
        </p:nvSpPr>
        <p:spPr>
          <a:xfrm>
            <a:off x="4893339" y="3280500"/>
            <a:ext cx="2011800" cy="4572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7" name="Google Shape;167;p29"/>
          <p:cNvSpPr txBox="1"/>
          <p:nvPr>
            <p:ph idx="3" type="subTitle"/>
          </p:nvPr>
        </p:nvSpPr>
        <p:spPr>
          <a:xfrm>
            <a:off x="4893333" y="3737700"/>
            <a:ext cx="2011800" cy="640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8" name="Google Shape;168;p29"/>
          <p:cNvSpPr txBox="1"/>
          <p:nvPr>
            <p:ph idx="4" type="title"/>
          </p:nvPr>
        </p:nvSpPr>
        <p:spPr>
          <a:xfrm>
            <a:off x="2238862" y="3280500"/>
            <a:ext cx="2011800" cy="457200"/>
          </a:xfrm>
          <a:prstGeom prst="rect">
            <a:avLst/>
          </a:prstGeom>
        </p:spPr>
        <p:txBody>
          <a:bodyPr anchorCtr="0" anchor="ctr" bIns="0" lIns="0" spcFirstLastPara="1" rIns="0" wrap="square" tIns="0">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69" name="Google Shape;169;p29"/>
          <p:cNvSpPr txBox="1"/>
          <p:nvPr>
            <p:ph idx="5" type="subTitle"/>
          </p:nvPr>
        </p:nvSpPr>
        <p:spPr>
          <a:xfrm>
            <a:off x="2238859" y="3737700"/>
            <a:ext cx="2011800" cy="640200"/>
          </a:xfrm>
          <a:prstGeom prst="rect">
            <a:avLst/>
          </a:prstGeom>
        </p:spPr>
        <p:txBody>
          <a:bodyPr anchorCtr="0" anchor="t" bIns="0" lIns="0" spcFirstLastPara="1" rIns="0" wrap="square" tIns="0">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0" name="Google Shape;170;p29"/>
          <p:cNvSpPr txBox="1"/>
          <p:nvPr>
            <p:ph idx="6" type="title"/>
          </p:nvPr>
        </p:nvSpPr>
        <p:spPr>
          <a:xfrm>
            <a:off x="4893341" y="1570975"/>
            <a:ext cx="2011800" cy="457200"/>
          </a:xfrm>
          <a:prstGeom prst="rect">
            <a:avLst/>
          </a:prstGeom>
        </p:spPr>
        <p:txBody>
          <a:bodyPr anchorCtr="0" anchor="ctr" bIns="0" lIns="0" spcFirstLastPara="1" rIns="0" wrap="square" tIns="0">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1" name="Google Shape;171;p29"/>
          <p:cNvSpPr txBox="1"/>
          <p:nvPr>
            <p:ph idx="7" type="subTitle"/>
          </p:nvPr>
        </p:nvSpPr>
        <p:spPr>
          <a:xfrm>
            <a:off x="4893332" y="2028175"/>
            <a:ext cx="2011800" cy="640200"/>
          </a:xfrm>
          <a:prstGeom prst="rect">
            <a:avLst/>
          </a:prstGeom>
        </p:spPr>
        <p:txBody>
          <a:bodyPr anchorCtr="0" anchor="t" bIns="0" lIns="0" spcFirstLastPara="1" rIns="0" wrap="square" tIns="0">
            <a:noAutofit/>
          </a:bodyPr>
          <a:lstStyle>
            <a:lvl1pPr lvl="0" rtl="0" algn="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29"/>
          <p:cNvSpPr txBox="1"/>
          <p:nvPr>
            <p:ph idx="8"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73" name="Google Shape;173;p29"/>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74" name="Shape 174"/>
        <p:cNvGrpSpPr/>
        <p:nvPr/>
      </p:nvGrpSpPr>
      <p:grpSpPr>
        <a:xfrm>
          <a:off x="0" y="0"/>
          <a:ext cx="0" cy="0"/>
          <a:chOff x="0" y="0"/>
          <a:chExt cx="0" cy="0"/>
        </a:xfrm>
      </p:grpSpPr>
      <p:sp>
        <p:nvSpPr>
          <p:cNvPr id="175" name="Google Shape;175;p30"/>
          <p:cNvSpPr txBox="1"/>
          <p:nvPr>
            <p:ph type="title"/>
          </p:nvPr>
        </p:nvSpPr>
        <p:spPr>
          <a:xfrm>
            <a:off x="720000" y="182955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6" name="Google Shape;176;p30"/>
          <p:cNvSpPr txBox="1"/>
          <p:nvPr>
            <p:ph idx="1" type="subTitle"/>
          </p:nvPr>
        </p:nvSpPr>
        <p:spPr>
          <a:xfrm>
            <a:off x="720000" y="22867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7" name="Google Shape;177;p30"/>
          <p:cNvSpPr txBox="1"/>
          <p:nvPr>
            <p:ph idx="2" type="title"/>
          </p:nvPr>
        </p:nvSpPr>
        <p:spPr>
          <a:xfrm>
            <a:off x="3657600" y="182955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78" name="Google Shape;178;p30"/>
          <p:cNvSpPr txBox="1"/>
          <p:nvPr>
            <p:ph idx="3" type="subTitle"/>
          </p:nvPr>
        </p:nvSpPr>
        <p:spPr>
          <a:xfrm>
            <a:off x="3657600" y="22867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30"/>
          <p:cNvSpPr txBox="1"/>
          <p:nvPr>
            <p:ph idx="4" type="title"/>
          </p:nvPr>
        </p:nvSpPr>
        <p:spPr>
          <a:xfrm>
            <a:off x="720000" y="366150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0" name="Google Shape;180;p30"/>
          <p:cNvSpPr txBox="1"/>
          <p:nvPr>
            <p:ph idx="5" type="subTitle"/>
          </p:nvPr>
        </p:nvSpPr>
        <p:spPr>
          <a:xfrm>
            <a:off x="720000"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1" name="Google Shape;181;p30"/>
          <p:cNvSpPr txBox="1"/>
          <p:nvPr>
            <p:ph idx="6" type="title"/>
          </p:nvPr>
        </p:nvSpPr>
        <p:spPr>
          <a:xfrm>
            <a:off x="3657600" y="366150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2" name="Google Shape;182;p30"/>
          <p:cNvSpPr txBox="1"/>
          <p:nvPr>
            <p:ph idx="7" type="subTitle"/>
          </p:nvPr>
        </p:nvSpPr>
        <p:spPr>
          <a:xfrm>
            <a:off x="3657600"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3" name="Google Shape;183;p30"/>
          <p:cNvSpPr txBox="1"/>
          <p:nvPr>
            <p:ph idx="8" type="title"/>
          </p:nvPr>
        </p:nvSpPr>
        <p:spPr>
          <a:xfrm>
            <a:off x="6595195" y="182955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4" name="Google Shape;184;p30"/>
          <p:cNvSpPr txBox="1"/>
          <p:nvPr>
            <p:ph idx="9" type="subTitle"/>
          </p:nvPr>
        </p:nvSpPr>
        <p:spPr>
          <a:xfrm>
            <a:off x="6595195" y="228675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5" name="Google Shape;185;p30"/>
          <p:cNvSpPr txBox="1"/>
          <p:nvPr>
            <p:ph idx="13" type="title"/>
          </p:nvPr>
        </p:nvSpPr>
        <p:spPr>
          <a:xfrm>
            <a:off x="6595195" y="3661500"/>
            <a:ext cx="1828800" cy="457200"/>
          </a:xfrm>
          <a:prstGeom prst="rect">
            <a:avLst/>
          </a:prstGeom>
        </p:spPr>
        <p:txBody>
          <a:bodyPr anchorCtr="0" anchor="ctr" bIns="0" lIns="0" spcFirstLastPara="1" rIns="0" wrap="square" tIns="0">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6" name="Google Shape;186;p30"/>
          <p:cNvSpPr txBox="1"/>
          <p:nvPr>
            <p:ph idx="14" type="subTitle"/>
          </p:nvPr>
        </p:nvSpPr>
        <p:spPr>
          <a:xfrm>
            <a:off x="6595195" y="4118700"/>
            <a:ext cx="1828800" cy="4848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7" name="Google Shape;187;p30"/>
          <p:cNvSpPr txBox="1"/>
          <p:nvPr>
            <p:ph idx="15"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188" name="Google Shape;188;p30"/>
          <p:cNvPicPr preferRelativeResize="0"/>
          <p:nvPr/>
        </p:nvPicPr>
        <p:blipFill>
          <a:blip r:embed="rId2">
            <a:alphaModFix/>
          </a:blip>
          <a:stretch>
            <a:fillRect/>
          </a:stretch>
        </p:blipFill>
        <p:spPr>
          <a:xfrm flipH="1">
            <a:off x="-30098" y="111241"/>
            <a:ext cx="903263" cy="6117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21" name="Google Shape;21;p4"/>
          <p:cNvSpPr txBox="1"/>
          <p:nvPr>
            <p:ph idx="1" type="body"/>
          </p:nvPr>
        </p:nvSpPr>
        <p:spPr>
          <a:xfrm>
            <a:off x="720000" y="1311600"/>
            <a:ext cx="7704000" cy="3291900"/>
          </a:xfrm>
          <a:prstGeom prst="rect">
            <a:avLst/>
          </a:prstGeom>
        </p:spPr>
        <p:txBody>
          <a:bodyPr anchorCtr="0" anchor="t" bIns="0" lIns="0" spcFirstLastPara="1" rIns="0" wrap="square" tIns="0">
            <a:noAutofit/>
          </a:bodyPr>
          <a:lstStyle>
            <a:lvl1pPr indent="-304800" lvl="0" marL="457200" rtl="0">
              <a:spcBef>
                <a:spcPts val="0"/>
              </a:spcBef>
              <a:spcAft>
                <a:spcPts val="0"/>
              </a:spcAft>
              <a:buClr>
                <a:srgbClr val="434343"/>
              </a:buClr>
              <a:buSzPts val="1200"/>
              <a:buAutoNum type="arabicPeriod"/>
              <a:defRPr sz="1200"/>
            </a:lvl1pPr>
            <a:lvl2pPr indent="-304800" lvl="1" marL="914400" rtl="0">
              <a:lnSpc>
                <a:spcPct val="115000"/>
              </a:lnSpc>
              <a:spcBef>
                <a:spcPts val="0"/>
              </a:spcBef>
              <a:spcAft>
                <a:spcPts val="0"/>
              </a:spcAft>
              <a:buClr>
                <a:srgbClr val="434343"/>
              </a:buClr>
              <a:buSzPts val="1200"/>
              <a:buFont typeface="Roboto Condensed Light"/>
              <a:buAutoNum type="alphaLcPeriod"/>
              <a:defRPr/>
            </a:lvl2pPr>
            <a:lvl3pPr indent="-304800" lvl="2" marL="1371600" rtl="0">
              <a:lnSpc>
                <a:spcPct val="115000"/>
              </a:lnSpc>
              <a:spcBef>
                <a:spcPts val="0"/>
              </a:spcBef>
              <a:spcAft>
                <a:spcPts val="0"/>
              </a:spcAft>
              <a:buClr>
                <a:srgbClr val="434343"/>
              </a:buClr>
              <a:buSzPts val="1200"/>
              <a:buFont typeface="Roboto Condensed Light"/>
              <a:buAutoNum type="romanLcPeriod"/>
              <a:defRPr/>
            </a:lvl3pPr>
            <a:lvl4pPr indent="-304800" lvl="3" marL="1828800" rtl="0">
              <a:lnSpc>
                <a:spcPct val="115000"/>
              </a:lnSpc>
              <a:spcBef>
                <a:spcPts val="0"/>
              </a:spcBef>
              <a:spcAft>
                <a:spcPts val="0"/>
              </a:spcAft>
              <a:buClr>
                <a:srgbClr val="434343"/>
              </a:buClr>
              <a:buSzPts val="1200"/>
              <a:buFont typeface="Roboto Condensed Light"/>
              <a:buAutoNum type="arabicPeriod"/>
              <a:defRPr/>
            </a:lvl4pPr>
            <a:lvl5pPr indent="-304800" lvl="4" marL="2286000" rtl="0">
              <a:lnSpc>
                <a:spcPct val="115000"/>
              </a:lnSpc>
              <a:spcBef>
                <a:spcPts val="0"/>
              </a:spcBef>
              <a:spcAft>
                <a:spcPts val="0"/>
              </a:spcAft>
              <a:buClr>
                <a:srgbClr val="434343"/>
              </a:buClr>
              <a:buSzPts val="1200"/>
              <a:buFont typeface="Roboto Condensed Light"/>
              <a:buAutoNum type="alphaLcPeriod"/>
              <a:defRPr/>
            </a:lvl5pPr>
            <a:lvl6pPr indent="-304800" lvl="5" marL="2743200" rtl="0">
              <a:lnSpc>
                <a:spcPct val="115000"/>
              </a:lnSpc>
              <a:spcBef>
                <a:spcPts val="0"/>
              </a:spcBef>
              <a:spcAft>
                <a:spcPts val="0"/>
              </a:spcAft>
              <a:buClr>
                <a:srgbClr val="434343"/>
              </a:buClr>
              <a:buSzPts val="1200"/>
              <a:buFont typeface="Roboto Condensed Light"/>
              <a:buAutoNum type="romanLcPeriod"/>
              <a:defRPr/>
            </a:lvl6pPr>
            <a:lvl7pPr indent="-304800" lvl="6" marL="3200400" rtl="0">
              <a:lnSpc>
                <a:spcPct val="115000"/>
              </a:lnSpc>
              <a:spcBef>
                <a:spcPts val="0"/>
              </a:spcBef>
              <a:spcAft>
                <a:spcPts val="0"/>
              </a:spcAft>
              <a:buClr>
                <a:srgbClr val="434343"/>
              </a:buClr>
              <a:buSzPts val="1200"/>
              <a:buFont typeface="Roboto Condensed Light"/>
              <a:buAutoNum type="arabicPeriod"/>
              <a:defRPr/>
            </a:lvl7pPr>
            <a:lvl8pPr indent="-304800" lvl="7" marL="3657600" rtl="0">
              <a:lnSpc>
                <a:spcPct val="115000"/>
              </a:lnSpc>
              <a:spcBef>
                <a:spcPts val="0"/>
              </a:spcBef>
              <a:spcAft>
                <a:spcPts val="0"/>
              </a:spcAft>
              <a:buClr>
                <a:srgbClr val="434343"/>
              </a:buClr>
              <a:buSzPts val="1200"/>
              <a:buFont typeface="Roboto Condensed Light"/>
              <a:buAutoNum type="alphaLcPeriod"/>
              <a:defRPr/>
            </a:lvl8pPr>
            <a:lvl9pPr indent="-304800" lvl="8" marL="4114800" rtl="0">
              <a:lnSpc>
                <a:spcPct val="115000"/>
              </a:lnSpc>
              <a:spcBef>
                <a:spcPts val="0"/>
              </a:spcBef>
              <a:spcAft>
                <a:spcPts val="0"/>
              </a:spcAft>
              <a:buClr>
                <a:srgbClr val="434343"/>
              </a:buClr>
              <a:buSzPts val="1200"/>
              <a:buFont typeface="Roboto Condensed Light"/>
              <a:buAutoNum type="romanLcPeriod"/>
              <a:defRPr/>
            </a:lvl9pPr>
          </a:lstStyle>
          <a:p/>
        </p:txBody>
      </p:sp>
      <p:pic>
        <p:nvPicPr>
          <p:cNvPr id="22" name="Google Shape;22;p4"/>
          <p:cNvPicPr preferRelativeResize="0"/>
          <p:nvPr/>
        </p:nvPicPr>
        <p:blipFill rotWithShape="1">
          <a:blip r:embed="rId2">
            <a:alphaModFix/>
          </a:blip>
          <a:srcRect b="47254" l="77940" r="0" t="0"/>
          <a:stretch/>
        </p:blipFill>
        <p:spPr>
          <a:xfrm>
            <a:off x="7126900" y="4289400"/>
            <a:ext cx="2017099" cy="8541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89" name="Shape 189"/>
        <p:cNvGrpSpPr/>
        <p:nvPr/>
      </p:nvGrpSpPr>
      <p:grpSpPr>
        <a:xfrm>
          <a:off x="0" y="0"/>
          <a:ext cx="0" cy="0"/>
          <a:chOff x="0" y="0"/>
          <a:chExt cx="0" cy="0"/>
        </a:xfrm>
      </p:grpSpPr>
      <p:sp>
        <p:nvSpPr>
          <p:cNvPr id="190" name="Google Shape;190;p31"/>
          <p:cNvSpPr txBox="1"/>
          <p:nvPr>
            <p:ph hasCustomPrompt="1" type="title"/>
          </p:nvPr>
        </p:nvSpPr>
        <p:spPr>
          <a:xfrm>
            <a:off x="1999975" y="540000"/>
            <a:ext cx="51441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1" name="Google Shape;191;p31"/>
          <p:cNvSpPr txBox="1"/>
          <p:nvPr>
            <p:ph idx="1" type="subTitle"/>
          </p:nvPr>
        </p:nvSpPr>
        <p:spPr>
          <a:xfrm>
            <a:off x="1999975" y="1368303"/>
            <a:ext cx="5144100" cy="274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2" name="Google Shape;192;p31"/>
          <p:cNvSpPr txBox="1"/>
          <p:nvPr>
            <p:ph hasCustomPrompt="1" idx="2" type="title"/>
          </p:nvPr>
        </p:nvSpPr>
        <p:spPr>
          <a:xfrm>
            <a:off x="1999975" y="2020492"/>
            <a:ext cx="51441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3" name="Google Shape;193;p31"/>
          <p:cNvSpPr txBox="1"/>
          <p:nvPr>
            <p:ph idx="3" type="subTitle"/>
          </p:nvPr>
        </p:nvSpPr>
        <p:spPr>
          <a:xfrm>
            <a:off x="1999975" y="2848795"/>
            <a:ext cx="5144100" cy="274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194" name="Google Shape;194;p31"/>
          <p:cNvSpPr txBox="1"/>
          <p:nvPr>
            <p:ph hasCustomPrompt="1" idx="4" type="title"/>
          </p:nvPr>
        </p:nvSpPr>
        <p:spPr>
          <a:xfrm>
            <a:off x="1999975" y="3500997"/>
            <a:ext cx="5144100" cy="828300"/>
          </a:xfrm>
          <a:prstGeom prst="rect">
            <a:avLst/>
          </a:prstGeom>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5" name="Google Shape;195;p31"/>
          <p:cNvSpPr txBox="1"/>
          <p:nvPr>
            <p:ph idx="5" type="subTitle"/>
          </p:nvPr>
        </p:nvSpPr>
        <p:spPr>
          <a:xfrm>
            <a:off x="1999975" y="4329299"/>
            <a:ext cx="5144100" cy="274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196" name="Shape 196"/>
        <p:cNvGrpSpPr/>
        <p:nvPr/>
      </p:nvGrpSpPr>
      <p:grpSpPr>
        <a:xfrm>
          <a:off x="0" y="0"/>
          <a:ext cx="0" cy="0"/>
          <a:chOff x="0" y="0"/>
          <a:chExt cx="0" cy="0"/>
        </a:xfrm>
      </p:grpSpPr>
      <p:sp>
        <p:nvSpPr>
          <p:cNvPr id="197" name="Google Shape;197;p32"/>
          <p:cNvSpPr txBox="1"/>
          <p:nvPr>
            <p:ph hasCustomPrompt="1" type="title"/>
          </p:nvPr>
        </p:nvSpPr>
        <p:spPr>
          <a:xfrm>
            <a:off x="720000" y="1840125"/>
            <a:ext cx="2011800" cy="822900"/>
          </a:xfrm>
          <a:prstGeom prst="rect">
            <a:avLst/>
          </a:prstGeom>
          <a:ln>
            <a:noFill/>
          </a:ln>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98" name="Google Shape;198;p32"/>
          <p:cNvSpPr txBox="1"/>
          <p:nvPr>
            <p:ph idx="1" type="subTitle"/>
          </p:nvPr>
        </p:nvSpPr>
        <p:spPr>
          <a:xfrm>
            <a:off x="720000" y="2724163"/>
            <a:ext cx="2011800" cy="54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9" name="Google Shape;199;p32"/>
          <p:cNvSpPr txBox="1"/>
          <p:nvPr>
            <p:ph hasCustomPrompt="1" idx="2" type="title"/>
          </p:nvPr>
        </p:nvSpPr>
        <p:spPr>
          <a:xfrm>
            <a:off x="3566100" y="1840113"/>
            <a:ext cx="2011800" cy="822900"/>
          </a:xfrm>
          <a:prstGeom prst="rect">
            <a:avLst/>
          </a:prstGeom>
          <a:ln>
            <a:noFill/>
          </a:ln>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0" name="Google Shape;200;p32"/>
          <p:cNvSpPr txBox="1"/>
          <p:nvPr>
            <p:ph idx="3" type="subTitle"/>
          </p:nvPr>
        </p:nvSpPr>
        <p:spPr>
          <a:xfrm>
            <a:off x="3566100" y="2724138"/>
            <a:ext cx="2011800" cy="54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1" name="Google Shape;201;p32"/>
          <p:cNvSpPr txBox="1"/>
          <p:nvPr>
            <p:ph hasCustomPrompt="1" idx="4" type="title"/>
          </p:nvPr>
        </p:nvSpPr>
        <p:spPr>
          <a:xfrm>
            <a:off x="6412200" y="1840113"/>
            <a:ext cx="2011800" cy="822900"/>
          </a:xfrm>
          <a:prstGeom prst="rect">
            <a:avLst/>
          </a:prstGeom>
          <a:ln>
            <a:noFill/>
          </a:ln>
        </p:spPr>
        <p:txBody>
          <a:bodyPr anchorCtr="0" anchor="ctr" bIns="0" lIns="0" spcFirstLastPara="1" rIns="0" wrap="square" tIns="0">
            <a:noAutofit/>
          </a:bodyPr>
          <a:lstStyle>
            <a:lvl1pPr lvl="0" rtl="0" algn="ctr">
              <a:spcBef>
                <a:spcPts val="0"/>
              </a:spcBef>
              <a:spcAft>
                <a:spcPts val="0"/>
              </a:spcAft>
              <a:buSzPts val="6200"/>
              <a:buNone/>
              <a:defRPr sz="8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02" name="Google Shape;202;p32"/>
          <p:cNvSpPr txBox="1"/>
          <p:nvPr>
            <p:ph idx="5" type="subTitle"/>
          </p:nvPr>
        </p:nvSpPr>
        <p:spPr>
          <a:xfrm>
            <a:off x="6412200" y="2724138"/>
            <a:ext cx="2011800" cy="5487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203" name="Google Shape;203;p32"/>
          <p:cNvPicPr preferRelativeResize="0"/>
          <p:nvPr/>
        </p:nvPicPr>
        <p:blipFill>
          <a:blip r:embed="rId2">
            <a:alphaModFix/>
          </a:blip>
          <a:stretch>
            <a:fillRect/>
          </a:stretch>
        </p:blipFill>
        <p:spPr>
          <a:xfrm>
            <a:off x="0" y="3448060"/>
            <a:ext cx="9144000" cy="169543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204" name="Shape 204"/>
        <p:cNvGrpSpPr/>
        <p:nvPr/>
      </p:nvGrpSpPr>
      <p:grpSpPr>
        <a:xfrm>
          <a:off x="0" y="0"/>
          <a:ext cx="0" cy="0"/>
          <a:chOff x="0" y="0"/>
          <a:chExt cx="0" cy="0"/>
        </a:xfrm>
      </p:grpSpPr>
      <p:sp>
        <p:nvSpPr>
          <p:cNvPr id="205" name="Google Shape;205;p33"/>
          <p:cNvSpPr txBox="1"/>
          <p:nvPr>
            <p:ph type="ctrTitle"/>
          </p:nvPr>
        </p:nvSpPr>
        <p:spPr>
          <a:xfrm>
            <a:off x="2429950" y="540000"/>
            <a:ext cx="4284000" cy="997800"/>
          </a:xfrm>
          <a:prstGeom prst="rect">
            <a:avLst/>
          </a:prstGeom>
        </p:spPr>
        <p:txBody>
          <a:bodyPr anchorCtr="0" anchor="ctr" bIns="0" lIns="0" spcFirstLastPara="1" rIns="0" wrap="square" tIns="0">
            <a:noAutofit/>
          </a:bodyPr>
          <a:lstStyle>
            <a:lvl1pPr lvl="0" rtl="0" algn="ctr">
              <a:spcBef>
                <a:spcPts val="0"/>
              </a:spcBef>
              <a:spcAft>
                <a:spcPts val="0"/>
              </a:spcAft>
              <a:buSzPts val="5200"/>
              <a:buNone/>
              <a:defRPr sz="10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6" name="Google Shape;206;p33"/>
          <p:cNvSpPr txBox="1"/>
          <p:nvPr>
            <p:ph idx="1" type="subTitle"/>
          </p:nvPr>
        </p:nvSpPr>
        <p:spPr>
          <a:xfrm>
            <a:off x="1669050" y="1655575"/>
            <a:ext cx="5805900" cy="640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pic>
        <p:nvPicPr>
          <p:cNvPr id="207" name="Google Shape;207;p33"/>
          <p:cNvPicPr preferRelativeResize="0"/>
          <p:nvPr/>
        </p:nvPicPr>
        <p:blipFill>
          <a:blip r:embed="rId2">
            <a:alphaModFix/>
          </a:blip>
          <a:stretch>
            <a:fillRect/>
          </a:stretch>
        </p:blipFill>
        <p:spPr>
          <a:xfrm>
            <a:off x="0" y="3524250"/>
            <a:ext cx="9144000" cy="1619250"/>
          </a:xfrm>
          <a:prstGeom prst="rect">
            <a:avLst/>
          </a:prstGeom>
          <a:noFill/>
          <a:ln>
            <a:noFill/>
          </a:ln>
        </p:spPr>
      </p:pic>
      <p:sp>
        <p:nvSpPr>
          <p:cNvPr id="208" name="Google Shape;208;p33"/>
          <p:cNvSpPr txBox="1"/>
          <p:nvPr/>
        </p:nvSpPr>
        <p:spPr>
          <a:xfrm>
            <a:off x="2564100" y="2912075"/>
            <a:ext cx="4015800" cy="3657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300"/>
              </a:spcBef>
              <a:spcAft>
                <a:spcPts val="0"/>
              </a:spcAft>
              <a:buNone/>
            </a:pPr>
            <a:r>
              <a:rPr lang="en" sz="1200">
                <a:solidFill>
                  <a:schemeClr val="dk1"/>
                </a:solidFill>
                <a:latin typeface="Assistant"/>
                <a:ea typeface="Assistant"/>
                <a:cs typeface="Assistant"/>
                <a:sym typeface="Assistant"/>
              </a:rPr>
              <a:t>CREDITS: This presentation template was created by </a:t>
            </a:r>
            <a:r>
              <a:rPr b="1" lang="en" sz="1200">
                <a:solidFill>
                  <a:schemeClr val="dk1"/>
                </a:solidFill>
                <a:uFill>
                  <a:noFill/>
                </a:uFill>
                <a:latin typeface="Assistant"/>
                <a:ea typeface="Assistant"/>
                <a:cs typeface="Assistant"/>
                <a:sym typeface="Assistant"/>
                <a:hlinkClick r:id="rId3">
                  <a:extLst>
                    <a:ext uri="{A12FA001-AC4F-418D-AE19-62706E023703}">
                      <ahyp:hlinkClr val="tx"/>
                    </a:ext>
                  </a:extLst>
                </a:hlinkClick>
              </a:rPr>
              <a:t>Slidesgo</a:t>
            </a:r>
            <a:r>
              <a:rPr lang="en" sz="1200">
                <a:solidFill>
                  <a:schemeClr val="dk1"/>
                </a:solidFill>
                <a:latin typeface="Assistant"/>
                <a:ea typeface="Assistant"/>
                <a:cs typeface="Assistant"/>
                <a:sym typeface="Assistant"/>
              </a:rPr>
              <a:t>, including icons by </a:t>
            </a:r>
            <a:r>
              <a:rPr b="1" lang="en" sz="1200">
                <a:solidFill>
                  <a:schemeClr val="dk1"/>
                </a:solidFill>
                <a:uFill>
                  <a:noFill/>
                </a:uFill>
                <a:latin typeface="Assistant"/>
                <a:ea typeface="Assistant"/>
                <a:cs typeface="Assistant"/>
                <a:sym typeface="Assistant"/>
                <a:hlinkClick r:id="rId4">
                  <a:extLst>
                    <a:ext uri="{A12FA001-AC4F-418D-AE19-62706E023703}">
                      <ahyp:hlinkClr val="tx"/>
                    </a:ext>
                  </a:extLst>
                </a:hlinkClick>
              </a:rPr>
              <a:t>Flaticon</a:t>
            </a:r>
            <a:r>
              <a:rPr lang="en" sz="1200">
                <a:solidFill>
                  <a:schemeClr val="dk1"/>
                </a:solidFill>
                <a:latin typeface="Assistant"/>
                <a:ea typeface="Assistant"/>
                <a:cs typeface="Assistant"/>
                <a:sym typeface="Assistant"/>
              </a:rPr>
              <a:t>, infographics &amp; images by </a:t>
            </a:r>
            <a:r>
              <a:rPr b="1" lang="en" sz="1200">
                <a:solidFill>
                  <a:schemeClr val="dk1"/>
                </a:solidFill>
                <a:uFill>
                  <a:noFill/>
                </a:uFill>
                <a:latin typeface="Assistant"/>
                <a:ea typeface="Assistant"/>
                <a:cs typeface="Assistant"/>
                <a:sym typeface="Assistant"/>
                <a:hlinkClick r:id="rId5">
                  <a:extLst>
                    <a:ext uri="{A12FA001-AC4F-418D-AE19-62706E023703}">
                      <ahyp:hlinkClr val="tx"/>
                    </a:ext>
                  </a:extLst>
                </a:hlinkClick>
              </a:rPr>
              <a:t>Freepik</a:t>
            </a:r>
            <a:endParaRPr b="1" sz="1200">
              <a:solidFill>
                <a:schemeClr val="dk1"/>
              </a:solidFill>
              <a:latin typeface="Assistant"/>
              <a:ea typeface="Assistant"/>
              <a:cs typeface="Assistant"/>
              <a:sym typeface="Assistan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209" name="Shape 209"/>
        <p:cNvGrpSpPr/>
        <p:nvPr/>
      </p:nvGrpSpPr>
      <p:grpSpPr>
        <a:xfrm>
          <a:off x="0" y="0"/>
          <a:ext cx="0" cy="0"/>
          <a:chOff x="0" y="0"/>
          <a:chExt cx="0" cy="0"/>
        </a:xfrm>
      </p:grpSpPr>
      <p:pic>
        <p:nvPicPr>
          <p:cNvPr id="210" name="Google Shape;210;p34"/>
          <p:cNvPicPr preferRelativeResize="0"/>
          <p:nvPr/>
        </p:nvPicPr>
        <p:blipFill>
          <a:blip r:embed="rId2">
            <a:alphaModFix/>
          </a:blip>
          <a:stretch>
            <a:fillRect/>
          </a:stretch>
        </p:blipFill>
        <p:spPr>
          <a:xfrm>
            <a:off x="0" y="3524250"/>
            <a:ext cx="9144000" cy="1619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211" name="Shape 211"/>
        <p:cNvGrpSpPr/>
        <p:nvPr/>
      </p:nvGrpSpPr>
      <p:grpSpPr>
        <a:xfrm>
          <a:off x="0" y="0"/>
          <a:ext cx="0" cy="0"/>
          <a:chOff x="0" y="0"/>
          <a:chExt cx="0" cy="0"/>
        </a:xfrm>
      </p:grpSpPr>
      <p:pic>
        <p:nvPicPr>
          <p:cNvPr id="212" name="Google Shape;212;p35"/>
          <p:cNvPicPr preferRelativeResize="0"/>
          <p:nvPr/>
        </p:nvPicPr>
        <p:blipFill>
          <a:blip r:embed="rId2">
            <a:alphaModFix/>
          </a:blip>
          <a:stretch>
            <a:fillRect/>
          </a:stretch>
        </p:blipFill>
        <p:spPr>
          <a:xfrm>
            <a:off x="0" y="3448060"/>
            <a:ext cx="9144000" cy="169543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BLANK_1_1_1_1_1_1_1_2">
    <p:spTree>
      <p:nvGrpSpPr>
        <p:cNvPr id="213" name="Shape 213"/>
        <p:cNvGrpSpPr/>
        <p:nvPr/>
      </p:nvGrpSpPr>
      <p:grpSpPr>
        <a:xfrm>
          <a:off x="0" y="0"/>
          <a:ext cx="0" cy="0"/>
          <a:chOff x="0" y="0"/>
          <a:chExt cx="0" cy="0"/>
        </a:xfrm>
      </p:grpSpPr>
      <p:pic>
        <p:nvPicPr>
          <p:cNvPr id="214" name="Google Shape;214;p36"/>
          <p:cNvPicPr preferRelativeResize="0"/>
          <p:nvPr/>
        </p:nvPicPr>
        <p:blipFill>
          <a:blip r:embed="rId2">
            <a:alphaModFix/>
          </a:blip>
          <a:stretch>
            <a:fillRect/>
          </a:stretch>
        </p:blipFill>
        <p:spPr>
          <a:xfrm>
            <a:off x="-50" y="3371850"/>
            <a:ext cx="9144000" cy="17716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idx="1" type="subTitle"/>
          </p:nvPr>
        </p:nvSpPr>
        <p:spPr>
          <a:xfrm>
            <a:off x="1144369" y="2800350"/>
            <a:ext cx="3200400" cy="4572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500"/>
              <a:buFont typeface="Bebas Neue"/>
              <a:buNone/>
              <a:defRPr sz="2500">
                <a:latin typeface="Chela One"/>
                <a:ea typeface="Chela One"/>
                <a:cs typeface="Chela One"/>
                <a:sym typeface="Chela One"/>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5" name="Google Shape;25;p5"/>
          <p:cNvSpPr txBox="1"/>
          <p:nvPr>
            <p:ph idx="2" type="subTitle"/>
          </p:nvPr>
        </p:nvSpPr>
        <p:spPr>
          <a:xfrm>
            <a:off x="4799244" y="2800350"/>
            <a:ext cx="3200400" cy="457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2500"/>
              <a:buFont typeface="Bebas Neue"/>
              <a:buNone/>
              <a:defRPr sz="2500">
                <a:latin typeface="Chela One"/>
                <a:ea typeface="Chela One"/>
                <a:cs typeface="Chela One"/>
                <a:sym typeface="Chela One"/>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6" name="Google Shape;26;p5"/>
          <p:cNvSpPr txBox="1"/>
          <p:nvPr>
            <p:ph idx="3" type="subTitle"/>
          </p:nvPr>
        </p:nvSpPr>
        <p:spPr>
          <a:xfrm>
            <a:off x="1144356" y="3340660"/>
            <a:ext cx="3200400" cy="731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 name="Google Shape;27;p5"/>
          <p:cNvSpPr txBox="1"/>
          <p:nvPr>
            <p:ph idx="4" type="subTitle"/>
          </p:nvPr>
        </p:nvSpPr>
        <p:spPr>
          <a:xfrm>
            <a:off x="4799231" y="3340660"/>
            <a:ext cx="3200400" cy="7314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 name="Google Shape;28;p5"/>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29" name="Google Shape;29;p5"/>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720000" y="410155"/>
            <a:ext cx="7704000" cy="548700"/>
          </a:xfrm>
          <a:prstGeom prst="rect">
            <a:avLst/>
          </a:prstGeom>
        </p:spPr>
        <p:txBody>
          <a:bodyPr anchorCtr="0" anchor="t" bIns="0" lIns="0" spcFirstLastPara="1" rIns="0" wrap="square" tIns="0">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pic>
        <p:nvPicPr>
          <p:cNvPr id="32" name="Google Shape;32;p6"/>
          <p:cNvPicPr preferRelativeResize="0"/>
          <p:nvPr/>
        </p:nvPicPr>
        <p:blipFill>
          <a:blip r:embed="rId2">
            <a:alphaModFix/>
          </a:blip>
          <a:stretch>
            <a:fillRect/>
          </a:stretch>
        </p:blipFill>
        <p:spPr>
          <a:xfrm rot="974684">
            <a:off x="48438" y="8737"/>
            <a:ext cx="914400" cy="87375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flipH="1">
            <a:off x="5748039" y="2094600"/>
            <a:ext cx="1203087" cy="492268"/>
          </a:xfrm>
          <a:prstGeom prst="rect">
            <a:avLst/>
          </a:prstGeom>
          <a:noFill/>
          <a:ln>
            <a:noFill/>
          </a:ln>
        </p:spPr>
      </p:pic>
      <p:pic>
        <p:nvPicPr>
          <p:cNvPr id="35" name="Google Shape;35;p7"/>
          <p:cNvPicPr preferRelativeResize="0"/>
          <p:nvPr/>
        </p:nvPicPr>
        <p:blipFill rotWithShape="1">
          <a:blip r:embed="rId3">
            <a:alphaModFix/>
          </a:blip>
          <a:srcRect b="0" l="0" r="0" t="0"/>
          <a:stretch/>
        </p:blipFill>
        <p:spPr>
          <a:xfrm>
            <a:off x="0" y="1752600"/>
            <a:ext cx="9144000" cy="3467100"/>
          </a:xfrm>
          <a:prstGeom prst="rect">
            <a:avLst/>
          </a:prstGeom>
          <a:noFill/>
          <a:ln>
            <a:noFill/>
          </a:ln>
        </p:spPr>
      </p:pic>
      <p:pic>
        <p:nvPicPr>
          <p:cNvPr id="36" name="Google Shape;36;p7"/>
          <p:cNvPicPr preferRelativeResize="0"/>
          <p:nvPr/>
        </p:nvPicPr>
        <p:blipFill>
          <a:blip r:embed="rId2">
            <a:alphaModFix/>
          </a:blip>
          <a:stretch>
            <a:fillRect/>
          </a:stretch>
        </p:blipFill>
        <p:spPr>
          <a:xfrm>
            <a:off x="7532375" y="2692027"/>
            <a:ext cx="891622" cy="364800"/>
          </a:xfrm>
          <a:prstGeom prst="rect">
            <a:avLst/>
          </a:prstGeom>
          <a:noFill/>
          <a:ln>
            <a:noFill/>
          </a:ln>
        </p:spPr>
      </p:pic>
      <p:pic>
        <p:nvPicPr>
          <p:cNvPr id="37" name="Google Shape;37;p7"/>
          <p:cNvPicPr preferRelativeResize="0"/>
          <p:nvPr/>
        </p:nvPicPr>
        <p:blipFill>
          <a:blip r:embed="rId2">
            <a:alphaModFix/>
          </a:blip>
          <a:stretch>
            <a:fillRect/>
          </a:stretch>
        </p:blipFill>
        <p:spPr>
          <a:xfrm>
            <a:off x="5073975" y="2890652"/>
            <a:ext cx="891622" cy="364800"/>
          </a:xfrm>
          <a:prstGeom prst="rect">
            <a:avLst/>
          </a:prstGeom>
          <a:noFill/>
          <a:ln>
            <a:noFill/>
          </a:ln>
        </p:spPr>
      </p:pic>
      <p:sp>
        <p:nvSpPr>
          <p:cNvPr id="38" name="Google Shape;38;p7"/>
          <p:cNvSpPr txBox="1"/>
          <p:nvPr>
            <p:ph type="title"/>
          </p:nvPr>
        </p:nvSpPr>
        <p:spPr>
          <a:xfrm>
            <a:off x="720000" y="540000"/>
            <a:ext cx="4572000" cy="1554600"/>
          </a:xfrm>
          <a:prstGeom prst="rect">
            <a:avLst/>
          </a:prstGeom>
        </p:spPr>
        <p:txBody>
          <a:bodyPr anchorCtr="0" anchor="t" bIns="0" lIns="0" spcFirstLastPara="1" rIns="0" wrap="square" tIns="0">
            <a:noAutofit/>
          </a:bodyPr>
          <a:lstStyle>
            <a:lvl1pPr lvl="0" rtl="0">
              <a:lnSpc>
                <a:spcPct val="70000"/>
              </a:lnSpc>
              <a:spcBef>
                <a:spcPts val="0"/>
              </a:spcBef>
              <a:spcAft>
                <a:spcPts val="0"/>
              </a:spcAft>
              <a:buSzPts val="4000"/>
              <a:buNone/>
              <a:defRPr sz="65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9" name="Google Shape;39;p7"/>
          <p:cNvSpPr txBox="1"/>
          <p:nvPr>
            <p:ph idx="1" type="body"/>
          </p:nvPr>
        </p:nvSpPr>
        <p:spPr>
          <a:xfrm>
            <a:off x="720000" y="2094600"/>
            <a:ext cx="4572000" cy="1956900"/>
          </a:xfrm>
          <a:prstGeom prst="rect">
            <a:avLst/>
          </a:prstGeom>
        </p:spPr>
        <p:txBody>
          <a:bodyPr anchorCtr="0" anchor="t" bIns="0" lIns="0" spcFirstLastPara="1" rIns="0" wrap="square" tIns="0">
            <a:noAutofit/>
          </a:bodyPr>
          <a:lstStyle>
            <a:lvl1pPr indent="-279400" lvl="0" marL="457200" rtl="0">
              <a:spcBef>
                <a:spcPts val="0"/>
              </a:spcBef>
              <a:spcAft>
                <a:spcPts val="0"/>
              </a:spcAft>
              <a:buClr>
                <a:srgbClr val="999999"/>
              </a:buClr>
              <a:buSzPts val="800"/>
              <a:buFont typeface="Open Sans"/>
              <a:buChar char="●"/>
              <a:defRPr sz="1400">
                <a:solidFill>
                  <a:srgbClr val="434343"/>
                </a:solidFill>
              </a:defRPr>
            </a:lvl1pPr>
            <a:lvl2pPr indent="-279400" lvl="1" marL="914400" rtl="0">
              <a:lnSpc>
                <a:spcPct val="115000"/>
              </a:lnSpc>
              <a:spcBef>
                <a:spcPts val="0"/>
              </a:spcBef>
              <a:spcAft>
                <a:spcPts val="0"/>
              </a:spcAft>
              <a:buClr>
                <a:srgbClr val="999999"/>
              </a:buClr>
              <a:buSzPts val="800"/>
              <a:buFont typeface="Open Sans"/>
              <a:buChar char="○"/>
              <a:defRPr>
                <a:solidFill>
                  <a:srgbClr val="434343"/>
                </a:solidFill>
              </a:defRPr>
            </a:lvl2pPr>
            <a:lvl3pPr indent="-279400" lvl="2" marL="1371600" rtl="0">
              <a:lnSpc>
                <a:spcPct val="115000"/>
              </a:lnSpc>
              <a:spcBef>
                <a:spcPts val="0"/>
              </a:spcBef>
              <a:spcAft>
                <a:spcPts val="0"/>
              </a:spcAft>
              <a:buClr>
                <a:srgbClr val="999999"/>
              </a:buClr>
              <a:buSzPts val="800"/>
              <a:buFont typeface="Open Sans"/>
              <a:buChar char="■"/>
              <a:defRPr>
                <a:solidFill>
                  <a:srgbClr val="434343"/>
                </a:solidFill>
              </a:defRPr>
            </a:lvl3pPr>
            <a:lvl4pPr indent="-279400" lvl="3" marL="1828800" rtl="0">
              <a:lnSpc>
                <a:spcPct val="115000"/>
              </a:lnSpc>
              <a:spcBef>
                <a:spcPts val="0"/>
              </a:spcBef>
              <a:spcAft>
                <a:spcPts val="0"/>
              </a:spcAft>
              <a:buClr>
                <a:srgbClr val="999999"/>
              </a:buClr>
              <a:buSzPts val="800"/>
              <a:buFont typeface="Open Sans"/>
              <a:buChar char="●"/>
              <a:defRPr>
                <a:solidFill>
                  <a:srgbClr val="434343"/>
                </a:solidFill>
              </a:defRPr>
            </a:lvl4pPr>
            <a:lvl5pPr indent="-304800" lvl="4" marL="2286000" rtl="0">
              <a:lnSpc>
                <a:spcPct val="115000"/>
              </a:lnSpc>
              <a:spcBef>
                <a:spcPts val="0"/>
              </a:spcBef>
              <a:spcAft>
                <a:spcPts val="0"/>
              </a:spcAft>
              <a:buClr>
                <a:srgbClr val="999999"/>
              </a:buClr>
              <a:buSzPts val="1200"/>
              <a:buFont typeface="Open Sans"/>
              <a:buChar char="○"/>
              <a:defRPr>
                <a:solidFill>
                  <a:srgbClr val="434343"/>
                </a:solidFill>
              </a:defRPr>
            </a:lvl5pPr>
            <a:lvl6pPr indent="-304800" lvl="5" marL="2743200" rtl="0">
              <a:lnSpc>
                <a:spcPct val="115000"/>
              </a:lnSpc>
              <a:spcBef>
                <a:spcPts val="0"/>
              </a:spcBef>
              <a:spcAft>
                <a:spcPts val="0"/>
              </a:spcAft>
              <a:buClr>
                <a:srgbClr val="999999"/>
              </a:buClr>
              <a:buSzPts val="1200"/>
              <a:buFont typeface="Open Sans"/>
              <a:buChar char="■"/>
              <a:defRPr>
                <a:solidFill>
                  <a:srgbClr val="434343"/>
                </a:solidFill>
              </a:defRPr>
            </a:lvl6pPr>
            <a:lvl7pPr indent="-273050" lvl="6" marL="3200400" rtl="0">
              <a:lnSpc>
                <a:spcPct val="115000"/>
              </a:lnSpc>
              <a:spcBef>
                <a:spcPts val="0"/>
              </a:spcBef>
              <a:spcAft>
                <a:spcPts val="0"/>
              </a:spcAft>
              <a:buClr>
                <a:srgbClr val="999999"/>
              </a:buClr>
              <a:buSzPts val="700"/>
              <a:buFont typeface="Open Sans"/>
              <a:buChar char="●"/>
              <a:defRPr>
                <a:solidFill>
                  <a:srgbClr val="434343"/>
                </a:solidFill>
              </a:defRPr>
            </a:lvl7pPr>
            <a:lvl8pPr indent="-273050" lvl="7" marL="3657600" rtl="0">
              <a:lnSpc>
                <a:spcPct val="115000"/>
              </a:lnSpc>
              <a:spcBef>
                <a:spcPts val="0"/>
              </a:spcBef>
              <a:spcAft>
                <a:spcPts val="0"/>
              </a:spcAft>
              <a:buClr>
                <a:srgbClr val="999999"/>
              </a:buClr>
              <a:buSzPts val="700"/>
              <a:buFont typeface="Open Sans"/>
              <a:buChar char="○"/>
              <a:defRPr>
                <a:solidFill>
                  <a:srgbClr val="434343"/>
                </a:solidFill>
              </a:defRPr>
            </a:lvl8pPr>
            <a:lvl9pPr indent="-266700" lvl="8" marL="4114800" rtl="0">
              <a:lnSpc>
                <a:spcPct val="115000"/>
              </a:lnSpc>
              <a:spcBef>
                <a:spcPts val="0"/>
              </a:spcBef>
              <a:spcAft>
                <a:spcPts val="0"/>
              </a:spcAft>
              <a:buClr>
                <a:srgbClr val="999999"/>
              </a:buClr>
              <a:buSzPts val="600"/>
              <a:buFont typeface="Open Sans"/>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0" name="Shape 40"/>
        <p:cNvGrpSpPr/>
        <p:nvPr/>
      </p:nvGrpSpPr>
      <p:grpSpPr>
        <a:xfrm>
          <a:off x="0" y="0"/>
          <a:ext cx="0" cy="0"/>
          <a:chOff x="0" y="0"/>
          <a:chExt cx="0" cy="0"/>
        </a:xfrm>
      </p:grpSpPr>
      <p:sp>
        <p:nvSpPr>
          <p:cNvPr id="41" name="Google Shape;41;p8"/>
          <p:cNvSpPr txBox="1"/>
          <p:nvPr>
            <p:ph type="title"/>
          </p:nvPr>
        </p:nvSpPr>
        <p:spPr>
          <a:xfrm>
            <a:off x="1388100" y="981709"/>
            <a:ext cx="6367800" cy="2103000"/>
          </a:xfrm>
          <a:prstGeom prst="rect">
            <a:avLst/>
          </a:prstGeom>
        </p:spPr>
        <p:txBody>
          <a:bodyPr anchorCtr="0" anchor="ctr" bIns="0" lIns="0" spcFirstLastPara="1" rIns="0" wrap="square" tIns="0">
            <a:noAutofit/>
          </a:bodyPr>
          <a:lstStyle>
            <a:lvl1pPr lvl="0" algn="ctr">
              <a:lnSpc>
                <a:spcPct val="70000"/>
              </a:lnSpc>
              <a:spcBef>
                <a:spcPts val="0"/>
              </a:spcBef>
              <a:spcAft>
                <a:spcPts val="0"/>
              </a:spcAft>
              <a:buSzPts val="6000"/>
              <a:buNone/>
              <a:defRPr sz="10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pic>
        <p:nvPicPr>
          <p:cNvPr id="42" name="Google Shape;42;p8"/>
          <p:cNvPicPr preferRelativeResize="0"/>
          <p:nvPr/>
        </p:nvPicPr>
        <p:blipFill>
          <a:blip r:embed="rId2">
            <a:alphaModFix/>
          </a:blip>
          <a:stretch>
            <a:fillRect/>
          </a:stretch>
        </p:blipFill>
        <p:spPr>
          <a:xfrm>
            <a:off x="0" y="3448060"/>
            <a:ext cx="9144000" cy="169543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 name="Shape 43"/>
        <p:cNvGrpSpPr/>
        <p:nvPr/>
      </p:nvGrpSpPr>
      <p:grpSpPr>
        <a:xfrm>
          <a:off x="0" y="0"/>
          <a:ext cx="0" cy="0"/>
          <a:chOff x="0" y="0"/>
          <a:chExt cx="0" cy="0"/>
        </a:xfrm>
      </p:grpSpPr>
      <p:sp>
        <p:nvSpPr>
          <p:cNvPr id="44" name="Google Shape;44;p9"/>
          <p:cNvSpPr txBox="1"/>
          <p:nvPr>
            <p:ph type="title"/>
          </p:nvPr>
        </p:nvSpPr>
        <p:spPr>
          <a:xfrm>
            <a:off x="2194500" y="861725"/>
            <a:ext cx="4755000" cy="15546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1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5" name="Google Shape;45;p9"/>
          <p:cNvSpPr txBox="1"/>
          <p:nvPr>
            <p:ph idx="1" type="subTitle"/>
          </p:nvPr>
        </p:nvSpPr>
        <p:spPr>
          <a:xfrm>
            <a:off x="2194500" y="2571750"/>
            <a:ext cx="4755000" cy="7134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type="title"/>
          </p:nvPr>
        </p:nvSpPr>
        <p:spPr>
          <a:xfrm>
            <a:off x="2743200" y="1083631"/>
            <a:ext cx="3657600" cy="914400"/>
          </a:xfrm>
          <a:prstGeom prst="rect">
            <a:avLst/>
          </a:prstGeom>
        </p:spPr>
        <p:txBody>
          <a:bodyPr anchorCtr="0" anchor="ctr" bIns="0" lIns="0" spcFirstLastPara="1" rIns="0" wrap="square" tIns="0">
            <a:noAutofit/>
          </a:bodyPr>
          <a:lstStyle>
            <a:lvl1pPr lvl="0" rtl="0" algn="ctr">
              <a:lnSpc>
                <a:spcPct val="70000"/>
              </a:lnSpc>
              <a:spcBef>
                <a:spcPts val="0"/>
              </a:spcBef>
              <a:spcAft>
                <a:spcPts val="0"/>
              </a:spcAft>
              <a:buSzPts val="4000"/>
              <a:buNone/>
              <a:defRPr sz="3500"/>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6.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theme" Target="../theme/theme2.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10155"/>
            <a:ext cx="7704000" cy="548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1pPr>
            <a:lvl2pPr lvl="1"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2pPr>
            <a:lvl3pPr lvl="2"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3pPr>
            <a:lvl4pPr lvl="3"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4pPr>
            <a:lvl5pPr lvl="4"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5pPr>
            <a:lvl6pPr lvl="5"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6pPr>
            <a:lvl7pPr lvl="6"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7pPr>
            <a:lvl8pPr lvl="7"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8pPr>
            <a:lvl9pPr lvl="8" rtl="0">
              <a:lnSpc>
                <a:spcPct val="100000"/>
              </a:lnSpc>
              <a:spcBef>
                <a:spcPts val="0"/>
              </a:spcBef>
              <a:spcAft>
                <a:spcPts val="0"/>
              </a:spcAft>
              <a:buClr>
                <a:schemeClr val="dk1"/>
              </a:buClr>
              <a:buSzPts val="4000"/>
              <a:buFont typeface="Chela One"/>
              <a:buNone/>
              <a:defRPr sz="4000">
                <a:solidFill>
                  <a:schemeClr val="dk1"/>
                </a:solidFill>
                <a:latin typeface="Chela One"/>
                <a:ea typeface="Chela One"/>
                <a:cs typeface="Chela One"/>
                <a:sym typeface="Chela One"/>
              </a:defRPr>
            </a:lvl9pPr>
          </a:lstStyle>
          <a:p/>
        </p:txBody>
      </p:sp>
      <p:sp>
        <p:nvSpPr>
          <p:cNvPr id="7" name="Google Shape;7;p1"/>
          <p:cNvSpPr txBox="1"/>
          <p:nvPr>
            <p:ph idx="1" type="body"/>
          </p:nvPr>
        </p:nvSpPr>
        <p:spPr>
          <a:xfrm>
            <a:off x="720000" y="1152475"/>
            <a:ext cx="7704000" cy="3416400"/>
          </a:xfrm>
          <a:prstGeom prst="rect">
            <a:avLst/>
          </a:prstGeom>
          <a:noFill/>
          <a:ln>
            <a:noFill/>
          </a:ln>
        </p:spPr>
        <p:txBody>
          <a:bodyPr anchorCtr="0" anchor="t" bIns="0" lIns="0" spcFirstLastPara="1" rIns="0" wrap="square" tIns="0">
            <a:noAutofit/>
          </a:bodyPr>
          <a:lstStyle>
            <a:lvl1pPr indent="-317500" lvl="0" marL="457200">
              <a:lnSpc>
                <a:spcPct val="100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indent="-317500" lvl="1" marL="9144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indent="-317500" lvl="2" marL="13716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indent="-317500" lvl="3" marL="18288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indent="-317500" lvl="4" marL="22860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indent="-317500" lvl="5" marL="27432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indent="-317500" lvl="6" marL="32004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indent="-317500" lvl="7" marL="3657600">
              <a:lnSpc>
                <a:spcPct val="100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indent="-317500" lvl="8" marL="4114800">
              <a:lnSpc>
                <a:spcPct val="100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8.png"/><Relationship Id="rId4" Type="http://schemas.openxmlformats.org/officeDocument/2006/relationships/image" Target="../media/image7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36.png"/><Relationship Id="rId6" Type="http://schemas.openxmlformats.org/officeDocument/2006/relationships/image" Target="../media/image63.png"/><Relationship Id="rId7" Type="http://schemas.openxmlformats.org/officeDocument/2006/relationships/image" Target="../media/image40.png"/><Relationship Id="rId8"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8.png"/><Relationship Id="rId4" Type="http://schemas.openxmlformats.org/officeDocument/2006/relationships/image" Target="../media/image23.png"/><Relationship Id="rId9" Type="http://schemas.openxmlformats.org/officeDocument/2006/relationships/image" Target="../media/image35.png"/><Relationship Id="rId5" Type="http://schemas.openxmlformats.org/officeDocument/2006/relationships/image" Target="../media/image42.png"/><Relationship Id="rId6" Type="http://schemas.openxmlformats.org/officeDocument/2006/relationships/image" Target="../media/image13.png"/><Relationship Id="rId7" Type="http://schemas.openxmlformats.org/officeDocument/2006/relationships/image" Target="../media/image69.png"/><Relationship Id="rId8" Type="http://schemas.openxmlformats.org/officeDocument/2006/relationships/image" Target="../media/image39.png"/><Relationship Id="rId10"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3.png"/><Relationship Id="rId4" Type="http://schemas.openxmlformats.org/officeDocument/2006/relationships/image" Target="../media/image49.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7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8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43.png"/><Relationship Id="rId4" Type="http://schemas.openxmlformats.org/officeDocument/2006/relationships/image" Target="../media/image28.png"/><Relationship Id="rId9" Type="http://schemas.openxmlformats.org/officeDocument/2006/relationships/image" Target="../media/image64.png"/><Relationship Id="rId5" Type="http://schemas.openxmlformats.org/officeDocument/2006/relationships/image" Target="../media/image24.png"/><Relationship Id="rId6" Type="http://schemas.openxmlformats.org/officeDocument/2006/relationships/image" Target="../media/image56.png"/><Relationship Id="rId7" Type="http://schemas.openxmlformats.org/officeDocument/2006/relationships/image" Target="../media/image26.png"/><Relationship Id="rId8"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43.png"/><Relationship Id="rId5" Type="http://schemas.openxmlformats.org/officeDocument/2006/relationships/image" Target="../media/image5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png"/><Relationship Id="rId4" Type="http://schemas.openxmlformats.org/officeDocument/2006/relationships/image" Target="../media/image54.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6.png"/><Relationship Id="rId4" Type="http://schemas.openxmlformats.org/officeDocument/2006/relationships/image" Target="../media/image66.png"/><Relationship Id="rId5"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70.png"/><Relationship Id="rId4" Type="http://schemas.openxmlformats.org/officeDocument/2006/relationships/image" Target="../media/image26.png"/><Relationship Id="rId5"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image" Target="../media/image60.png"/><Relationship Id="rId5" Type="http://schemas.openxmlformats.org/officeDocument/2006/relationships/image" Target="../media/image59.png"/><Relationship Id="rId6"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67.png"/><Relationship Id="rId5"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65.png"/><Relationship Id="rId4" Type="http://schemas.openxmlformats.org/officeDocument/2006/relationships/image" Target="../media/image76.png"/><Relationship Id="rId5" Type="http://schemas.openxmlformats.org/officeDocument/2006/relationships/image" Target="../media/image61.png"/><Relationship Id="rId6" Type="http://schemas.openxmlformats.org/officeDocument/2006/relationships/image" Target="../media/image80.png"/><Relationship Id="rId7"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77.png"/><Relationship Id="rId9"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3.png"/><Relationship Id="rId7" Type="http://schemas.openxmlformats.org/officeDocument/2006/relationships/image" Target="../media/image24.png"/><Relationship Id="rId8" Type="http://schemas.openxmlformats.org/officeDocument/2006/relationships/image" Target="../media/image62.png"/><Relationship Id="rId10"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ph type="ctrTitle"/>
          </p:nvPr>
        </p:nvSpPr>
        <p:spPr>
          <a:xfrm>
            <a:off x="1325850" y="1073525"/>
            <a:ext cx="6492300" cy="1828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000"/>
              <a:t>Cabbages and their cousins:</a:t>
            </a:r>
            <a:endParaRPr sz="4000"/>
          </a:p>
          <a:p>
            <a:pPr indent="0" lvl="0" marL="0" rtl="0" algn="ctr">
              <a:spcBef>
                <a:spcPts val="0"/>
              </a:spcBef>
              <a:spcAft>
                <a:spcPts val="0"/>
              </a:spcAft>
              <a:buNone/>
            </a:pPr>
            <a:r>
              <a:rPr lang="en" sz="2800"/>
              <a:t>The dogs of the plant world</a:t>
            </a:r>
            <a:endParaRPr sz="2800"/>
          </a:p>
        </p:txBody>
      </p:sp>
      <p:sp>
        <p:nvSpPr>
          <p:cNvPr id="220" name="Google Shape;220;p37"/>
          <p:cNvSpPr txBox="1"/>
          <p:nvPr>
            <p:ph idx="1" type="subTitle"/>
          </p:nvPr>
        </p:nvSpPr>
        <p:spPr>
          <a:xfrm>
            <a:off x="2392500" y="2634000"/>
            <a:ext cx="4359000" cy="778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REACT Activity</a:t>
            </a:r>
            <a:endParaRPr/>
          </a:p>
          <a:p>
            <a:pPr indent="0" lvl="0" marL="0" rtl="0" algn="ctr">
              <a:spcBef>
                <a:spcPts val="0"/>
              </a:spcBef>
              <a:spcAft>
                <a:spcPts val="0"/>
              </a:spcAft>
              <a:buNone/>
            </a:pPr>
            <a:r>
              <a:rPr lang="en"/>
              <a:t>July 14, 2022</a:t>
            </a:r>
            <a:endParaRPr/>
          </a:p>
          <a:p>
            <a:pPr indent="0" lvl="0" marL="0" rtl="0" algn="ctr">
              <a:spcBef>
                <a:spcPts val="0"/>
              </a:spcBef>
              <a:spcAft>
                <a:spcPts val="0"/>
              </a:spcAft>
              <a:buNone/>
            </a:pPr>
            <a:r>
              <a:rPr lang="en"/>
              <a:t>Merritt Khaipho-Burch and Aimee Schulz</a:t>
            </a:r>
            <a:endParaRPr>
              <a:solidFill>
                <a:schemeClr val="dk1"/>
              </a:solidFill>
            </a:endParaRPr>
          </a:p>
        </p:txBody>
      </p:sp>
      <p:pic>
        <p:nvPicPr>
          <p:cNvPr id="221" name="Google Shape;221;p37"/>
          <p:cNvPicPr preferRelativeResize="0"/>
          <p:nvPr/>
        </p:nvPicPr>
        <p:blipFill>
          <a:blip r:embed="rId3">
            <a:alphaModFix/>
          </a:blip>
          <a:stretch>
            <a:fillRect/>
          </a:stretch>
        </p:blipFill>
        <p:spPr>
          <a:xfrm>
            <a:off x="304803" y="304800"/>
            <a:ext cx="1016925" cy="1025449"/>
          </a:xfrm>
          <a:prstGeom prst="rect">
            <a:avLst/>
          </a:prstGeom>
          <a:noFill/>
          <a:ln>
            <a:noFill/>
          </a:ln>
        </p:spPr>
      </p:pic>
      <p:pic>
        <p:nvPicPr>
          <p:cNvPr id="222" name="Google Shape;222;p37"/>
          <p:cNvPicPr preferRelativeResize="0"/>
          <p:nvPr/>
        </p:nvPicPr>
        <p:blipFill>
          <a:blip r:embed="rId4">
            <a:alphaModFix/>
          </a:blip>
          <a:stretch>
            <a:fillRect/>
          </a:stretch>
        </p:blipFill>
        <p:spPr>
          <a:xfrm>
            <a:off x="6625450" y="540000"/>
            <a:ext cx="1656576" cy="677825"/>
          </a:xfrm>
          <a:prstGeom prst="rect">
            <a:avLst/>
          </a:prstGeom>
          <a:noFill/>
          <a:ln>
            <a:noFill/>
          </a:ln>
        </p:spPr>
      </p:pic>
      <p:pic>
        <p:nvPicPr>
          <p:cNvPr id="223" name="Google Shape;223;p37"/>
          <p:cNvPicPr preferRelativeResize="0"/>
          <p:nvPr/>
        </p:nvPicPr>
        <p:blipFill>
          <a:blip r:embed="rId4">
            <a:alphaModFix/>
          </a:blip>
          <a:stretch>
            <a:fillRect/>
          </a:stretch>
        </p:blipFill>
        <p:spPr>
          <a:xfrm flipH="1">
            <a:off x="476025" y="1488025"/>
            <a:ext cx="1248200" cy="510725"/>
          </a:xfrm>
          <a:prstGeom prst="rect">
            <a:avLst/>
          </a:prstGeom>
          <a:noFill/>
          <a:ln>
            <a:noFill/>
          </a:ln>
        </p:spPr>
      </p:pic>
      <p:pic>
        <p:nvPicPr>
          <p:cNvPr id="224" name="Google Shape;224;p37"/>
          <p:cNvPicPr preferRelativeResize="0"/>
          <p:nvPr/>
        </p:nvPicPr>
        <p:blipFill>
          <a:blip r:embed="rId4">
            <a:alphaModFix/>
          </a:blip>
          <a:stretch>
            <a:fillRect/>
          </a:stretch>
        </p:blipFill>
        <p:spPr>
          <a:xfrm flipH="1">
            <a:off x="7614769" y="1488025"/>
            <a:ext cx="1000806" cy="409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6"/>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Dog Domestication</a:t>
            </a:r>
            <a:endParaRPr/>
          </a:p>
        </p:txBody>
      </p:sp>
      <p:sp>
        <p:nvSpPr>
          <p:cNvPr id="299" name="Google Shape;299;p46"/>
          <p:cNvSpPr txBox="1"/>
          <p:nvPr>
            <p:ph idx="1" type="body"/>
          </p:nvPr>
        </p:nvSpPr>
        <p:spPr>
          <a:xfrm>
            <a:off x="5330350" y="1426600"/>
            <a:ext cx="3219300" cy="3291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i="1" lang="en" sz="1800">
                <a:solidFill>
                  <a:srgbClr val="695D46"/>
                </a:solidFill>
                <a:latin typeface="Open Sans"/>
                <a:ea typeface="Open Sans"/>
                <a:cs typeface="Open Sans"/>
                <a:sym typeface="Open Sans"/>
              </a:rPr>
              <a:t>Canis lupus familiaris</a:t>
            </a:r>
            <a:endParaRPr i="1" sz="1800">
              <a:solidFill>
                <a:srgbClr val="695D46"/>
              </a:solidFill>
              <a:latin typeface="Open Sans"/>
              <a:ea typeface="Open Sans"/>
              <a:cs typeface="Open Sans"/>
              <a:sym typeface="Open Sans"/>
            </a:endParaRPr>
          </a:p>
          <a:p>
            <a:pPr indent="0" lvl="0" marL="0" rtl="0" algn="l">
              <a:lnSpc>
                <a:spcPct val="115000"/>
              </a:lnSpc>
              <a:spcBef>
                <a:spcPts val="1200"/>
              </a:spcBef>
              <a:spcAft>
                <a:spcPts val="1200"/>
              </a:spcAft>
              <a:buNone/>
            </a:pPr>
            <a:r>
              <a:rPr lang="en" sz="1800">
                <a:solidFill>
                  <a:srgbClr val="695D46"/>
                </a:solidFill>
                <a:latin typeface="Open Sans"/>
                <a:ea typeface="Open Sans"/>
                <a:cs typeface="Open Sans"/>
                <a:sym typeface="Open Sans"/>
              </a:rPr>
              <a:t>First species domesticated by humans 15-25k years ago in Siberia </a:t>
            </a:r>
            <a:endParaRPr/>
          </a:p>
        </p:txBody>
      </p:sp>
      <p:pic>
        <p:nvPicPr>
          <p:cNvPr id="300" name="Google Shape;300;p46"/>
          <p:cNvPicPr preferRelativeResize="0"/>
          <p:nvPr/>
        </p:nvPicPr>
        <p:blipFill>
          <a:blip r:embed="rId3">
            <a:alphaModFix/>
          </a:blip>
          <a:stretch>
            <a:fillRect/>
          </a:stretch>
        </p:blipFill>
        <p:spPr>
          <a:xfrm>
            <a:off x="451625" y="1393250"/>
            <a:ext cx="4478150" cy="3358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7"/>
          <p:cNvSpPr txBox="1"/>
          <p:nvPr>
            <p:ph type="title"/>
          </p:nvPr>
        </p:nvSpPr>
        <p:spPr>
          <a:xfrm>
            <a:off x="872400" y="1815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100"/>
              <a:t>Dogs vary in size, shape, color, and behavior</a:t>
            </a:r>
            <a:endParaRPr sz="3100"/>
          </a:p>
        </p:txBody>
      </p:sp>
      <p:pic>
        <p:nvPicPr>
          <p:cNvPr id="306" name="Google Shape;306;p47"/>
          <p:cNvPicPr preferRelativeResize="0"/>
          <p:nvPr/>
        </p:nvPicPr>
        <p:blipFill rotWithShape="1">
          <a:blip r:embed="rId3">
            <a:alphaModFix/>
          </a:blip>
          <a:srcRect b="0" l="14886" r="0" t="8458"/>
          <a:stretch/>
        </p:blipFill>
        <p:spPr>
          <a:xfrm>
            <a:off x="311700" y="3220100"/>
            <a:ext cx="2125350" cy="1711950"/>
          </a:xfrm>
          <a:prstGeom prst="rect">
            <a:avLst/>
          </a:prstGeom>
          <a:noFill/>
          <a:ln>
            <a:noFill/>
          </a:ln>
        </p:spPr>
      </p:pic>
      <p:pic>
        <p:nvPicPr>
          <p:cNvPr id="307" name="Google Shape;307;p47"/>
          <p:cNvPicPr preferRelativeResize="0"/>
          <p:nvPr/>
        </p:nvPicPr>
        <p:blipFill rotWithShape="1">
          <a:blip r:embed="rId4">
            <a:alphaModFix/>
          </a:blip>
          <a:srcRect b="0" l="8503" r="26683" t="0"/>
          <a:stretch/>
        </p:blipFill>
        <p:spPr>
          <a:xfrm>
            <a:off x="3509325" y="810350"/>
            <a:ext cx="2125349" cy="1846403"/>
          </a:xfrm>
          <a:prstGeom prst="rect">
            <a:avLst/>
          </a:prstGeom>
          <a:noFill/>
          <a:ln>
            <a:noFill/>
          </a:ln>
        </p:spPr>
      </p:pic>
      <p:pic>
        <p:nvPicPr>
          <p:cNvPr id="308" name="Google Shape;308;p47"/>
          <p:cNvPicPr preferRelativeResize="0"/>
          <p:nvPr/>
        </p:nvPicPr>
        <p:blipFill rotWithShape="1">
          <a:blip r:embed="rId5">
            <a:alphaModFix/>
          </a:blip>
          <a:srcRect b="0" l="0" r="0" t="13993"/>
          <a:stretch/>
        </p:blipFill>
        <p:spPr>
          <a:xfrm>
            <a:off x="6997850" y="2798900"/>
            <a:ext cx="1946299" cy="2255424"/>
          </a:xfrm>
          <a:prstGeom prst="rect">
            <a:avLst/>
          </a:prstGeom>
          <a:noFill/>
          <a:ln>
            <a:noFill/>
          </a:ln>
        </p:spPr>
      </p:pic>
      <p:pic>
        <p:nvPicPr>
          <p:cNvPr id="309" name="Google Shape;309;p47"/>
          <p:cNvPicPr preferRelativeResize="0"/>
          <p:nvPr/>
        </p:nvPicPr>
        <p:blipFill>
          <a:blip r:embed="rId6">
            <a:alphaModFix/>
          </a:blip>
          <a:stretch>
            <a:fillRect/>
          </a:stretch>
        </p:blipFill>
        <p:spPr>
          <a:xfrm>
            <a:off x="383275" y="1152425"/>
            <a:ext cx="1762875" cy="1762875"/>
          </a:xfrm>
          <a:prstGeom prst="rect">
            <a:avLst/>
          </a:prstGeom>
          <a:noFill/>
          <a:ln>
            <a:noFill/>
          </a:ln>
        </p:spPr>
      </p:pic>
      <p:pic>
        <p:nvPicPr>
          <p:cNvPr id="310" name="Google Shape;310;p47"/>
          <p:cNvPicPr preferRelativeResize="0"/>
          <p:nvPr/>
        </p:nvPicPr>
        <p:blipFill rotWithShape="1">
          <a:blip r:embed="rId7">
            <a:alphaModFix/>
          </a:blip>
          <a:srcRect b="9354" l="16017" r="19578" t="10555"/>
          <a:stretch/>
        </p:blipFill>
        <p:spPr>
          <a:xfrm>
            <a:off x="7274475" y="137225"/>
            <a:ext cx="1557824" cy="2434525"/>
          </a:xfrm>
          <a:prstGeom prst="rect">
            <a:avLst/>
          </a:prstGeom>
          <a:noFill/>
          <a:ln>
            <a:noFill/>
          </a:ln>
        </p:spPr>
      </p:pic>
      <p:pic>
        <p:nvPicPr>
          <p:cNvPr id="311" name="Google Shape;311;p47"/>
          <p:cNvPicPr preferRelativeResize="0"/>
          <p:nvPr/>
        </p:nvPicPr>
        <p:blipFill>
          <a:blip r:embed="rId8">
            <a:alphaModFix/>
          </a:blip>
          <a:stretch>
            <a:fillRect/>
          </a:stretch>
        </p:blipFill>
        <p:spPr>
          <a:xfrm>
            <a:off x="3096398" y="2798900"/>
            <a:ext cx="3242112" cy="2153301"/>
          </a:xfrm>
          <a:prstGeom prst="rect">
            <a:avLst/>
          </a:prstGeom>
          <a:noFill/>
          <a:ln>
            <a:noFill/>
          </a:ln>
        </p:spPr>
      </p:pic>
      <p:sp>
        <p:nvSpPr>
          <p:cNvPr id="312" name="Google Shape;312;p47"/>
          <p:cNvSpPr/>
          <p:nvPr/>
        </p:nvSpPr>
        <p:spPr>
          <a:xfrm>
            <a:off x="5937475" y="1671200"/>
            <a:ext cx="1060500" cy="328800"/>
          </a:xfrm>
          <a:prstGeom prst="righ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47"/>
          <p:cNvSpPr/>
          <p:nvPr/>
        </p:nvSpPr>
        <p:spPr>
          <a:xfrm>
            <a:off x="2392888" y="1658863"/>
            <a:ext cx="869700" cy="3288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7"/>
          <p:cNvSpPr/>
          <p:nvPr/>
        </p:nvSpPr>
        <p:spPr>
          <a:xfrm rot="-2347185">
            <a:off x="2443365" y="2349032"/>
            <a:ext cx="869650" cy="32882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7"/>
          <p:cNvSpPr/>
          <p:nvPr/>
        </p:nvSpPr>
        <p:spPr>
          <a:xfrm rot="1421160">
            <a:off x="5924351" y="2235035"/>
            <a:ext cx="1060430" cy="328855"/>
          </a:xfrm>
          <a:prstGeom prst="righ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7"/>
          <p:cNvSpPr/>
          <p:nvPr/>
        </p:nvSpPr>
        <p:spPr>
          <a:xfrm rot="5400000">
            <a:off x="4476850" y="2589400"/>
            <a:ext cx="481200" cy="311100"/>
          </a:xfrm>
          <a:prstGeom prst="righ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1055475" y="66930"/>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Cabbages vary in size, shape, color, and behavior too!</a:t>
            </a:r>
            <a:endParaRPr sz="3000"/>
          </a:p>
        </p:txBody>
      </p:sp>
      <p:pic>
        <p:nvPicPr>
          <p:cNvPr id="322" name="Google Shape;322;p48"/>
          <p:cNvPicPr preferRelativeResize="0"/>
          <p:nvPr/>
        </p:nvPicPr>
        <p:blipFill>
          <a:blip r:embed="rId3">
            <a:alphaModFix/>
          </a:blip>
          <a:stretch>
            <a:fillRect/>
          </a:stretch>
        </p:blipFill>
        <p:spPr>
          <a:xfrm>
            <a:off x="3951626" y="841350"/>
            <a:ext cx="1661798" cy="2066401"/>
          </a:xfrm>
          <a:prstGeom prst="rect">
            <a:avLst/>
          </a:prstGeom>
          <a:noFill/>
          <a:ln>
            <a:noFill/>
          </a:ln>
        </p:spPr>
      </p:pic>
      <p:pic>
        <p:nvPicPr>
          <p:cNvPr id="323" name="Google Shape;323;p48"/>
          <p:cNvPicPr preferRelativeResize="0"/>
          <p:nvPr/>
        </p:nvPicPr>
        <p:blipFill>
          <a:blip r:embed="rId4">
            <a:alphaModFix/>
          </a:blip>
          <a:stretch>
            <a:fillRect/>
          </a:stretch>
        </p:blipFill>
        <p:spPr>
          <a:xfrm>
            <a:off x="149775" y="902325"/>
            <a:ext cx="2471750" cy="1944446"/>
          </a:xfrm>
          <a:prstGeom prst="rect">
            <a:avLst/>
          </a:prstGeom>
          <a:noFill/>
          <a:ln>
            <a:noFill/>
          </a:ln>
        </p:spPr>
      </p:pic>
      <p:pic>
        <p:nvPicPr>
          <p:cNvPr id="324" name="Google Shape;324;p48"/>
          <p:cNvPicPr preferRelativeResize="0"/>
          <p:nvPr/>
        </p:nvPicPr>
        <p:blipFill>
          <a:blip r:embed="rId5">
            <a:alphaModFix/>
          </a:blip>
          <a:stretch>
            <a:fillRect/>
          </a:stretch>
        </p:blipFill>
        <p:spPr>
          <a:xfrm>
            <a:off x="6891475" y="613775"/>
            <a:ext cx="2118525" cy="2309197"/>
          </a:xfrm>
          <a:prstGeom prst="rect">
            <a:avLst/>
          </a:prstGeom>
          <a:noFill/>
          <a:ln>
            <a:noFill/>
          </a:ln>
        </p:spPr>
      </p:pic>
      <p:pic>
        <p:nvPicPr>
          <p:cNvPr id="325" name="Google Shape;325;p48"/>
          <p:cNvPicPr preferRelativeResize="0"/>
          <p:nvPr/>
        </p:nvPicPr>
        <p:blipFill>
          <a:blip r:embed="rId6">
            <a:alphaModFix/>
          </a:blip>
          <a:stretch>
            <a:fillRect/>
          </a:stretch>
        </p:blipFill>
        <p:spPr>
          <a:xfrm>
            <a:off x="149775" y="3133475"/>
            <a:ext cx="2471750" cy="1851425"/>
          </a:xfrm>
          <a:prstGeom prst="rect">
            <a:avLst/>
          </a:prstGeom>
          <a:noFill/>
          <a:ln>
            <a:noFill/>
          </a:ln>
        </p:spPr>
      </p:pic>
      <p:pic>
        <p:nvPicPr>
          <p:cNvPr id="326" name="Google Shape;326;p48"/>
          <p:cNvPicPr preferRelativeResize="0"/>
          <p:nvPr/>
        </p:nvPicPr>
        <p:blipFill>
          <a:blip r:embed="rId7">
            <a:alphaModFix/>
          </a:blip>
          <a:stretch>
            <a:fillRect/>
          </a:stretch>
        </p:blipFill>
        <p:spPr>
          <a:xfrm>
            <a:off x="2866775" y="3168464"/>
            <a:ext cx="1781424" cy="1781424"/>
          </a:xfrm>
          <a:prstGeom prst="rect">
            <a:avLst/>
          </a:prstGeom>
          <a:noFill/>
          <a:ln>
            <a:noFill/>
          </a:ln>
        </p:spPr>
      </p:pic>
      <p:pic>
        <p:nvPicPr>
          <p:cNvPr id="327" name="Google Shape;327;p48"/>
          <p:cNvPicPr preferRelativeResize="0"/>
          <p:nvPr/>
        </p:nvPicPr>
        <p:blipFill rotWithShape="1">
          <a:blip r:embed="rId8">
            <a:alphaModFix/>
          </a:blip>
          <a:srcRect b="0" l="31848" r="32104" t="0"/>
          <a:stretch/>
        </p:blipFill>
        <p:spPr>
          <a:xfrm>
            <a:off x="8074350" y="3043800"/>
            <a:ext cx="975549" cy="2030776"/>
          </a:xfrm>
          <a:prstGeom prst="rect">
            <a:avLst/>
          </a:prstGeom>
          <a:noFill/>
          <a:ln>
            <a:noFill/>
          </a:ln>
        </p:spPr>
      </p:pic>
      <p:pic>
        <p:nvPicPr>
          <p:cNvPr id="328" name="Google Shape;328;p48"/>
          <p:cNvPicPr preferRelativeResize="0"/>
          <p:nvPr/>
        </p:nvPicPr>
        <p:blipFill rotWithShape="1">
          <a:blip r:embed="rId9">
            <a:alphaModFix/>
          </a:blip>
          <a:srcRect b="53746" l="0" r="0" t="0"/>
          <a:stretch/>
        </p:blipFill>
        <p:spPr>
          <a:xfrm rot="5400000">
            <a:off x="6248451" y="3571425"/>
            <a:ext cx="2109199" cy="975549"/>
          </a:xfrm>
          <a:prstGeom prst="rect">
            <a:avLst/>
          </a:prstGeom>
          <a:noFill/>
          <a:ln>
            <a:noFill/>
          </a:ln>
        </p:spPr>
      </p:pic>
      <p:sp>
        <p:nvSpPr>
          <p:cNvPr id="329" name="Google Shape;329;p48"/>
          <p:cNvSpPr/>
          <p:nvPr/>
        </p:nvSpPr>
        <p:spPr>
          <a:xfrm>
            <a:off x="2818275" y="1732650"/>
            <a:ext cx="899100" cy="3021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8"/>
          <p:cNvSpPr/>
          <p:nvPr/>
        </p:nvSpPr>
        <p:spPr>
          <a:xfrm rot="-2699461">
            <a:off x="2523489" y="2445284"/>
            <a:ext cx="1353190" cy="302076"/>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8"/>
          <p:cNvSpPr/>
          <p:nvPr/>
        </p:nvSpPr>
        <p:spPr>
          <a:xfrm rot="-2875989">
            <a:off x="3739423" y="2860803"/>
            <a:ext cx="368957" cy="325429"/>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8"/>
          <p:cNvSpPr/>
          <p:nvPr/>
        </p:nvSpPr>
        <p:spPr>
          <a:xfrm rot="10800000">
            <a:off x="5847675" y="1723500"/>
            <a:ext cx="899100" cy="3021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8"/>
          <p:cNvSpPr/>
          <p:nvPr/>
        </p:nvSpPr>
        <p:spPr>
          <a:xfrm rot="-8840740">
            <a:off x="5745979" y="2292884"/>
            <a:ext cx="1353301" cy="302086"/>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4" name="Google Shape;334;p48"/>
          <p:cNvPicPr preferRelativeResize="0"/>
          <p:nvPr/>
        </p:nvPicPr>
        <p:blipFill rotWithShape="1">
          <a:blip r:embed="rId10">
            <a:alphaModFix/>
          </a:blip>
          <a:srcRect b="7986" l="11524" r="8609" t="0"/>
          <a:stretch/>
        </p:blipFill>
        <p:spPr>
          <a:xfrm>
            <a:off x="4782962" y="3269374"/>
            <a:ext cx="1897549" cy="1639950"/>
          </a:xfrm>
          <a:prstGeom prst="rect">
            <a:avLst/>
          </a:prstGeom>
          <a:noFill/>
          <a:ln>
            <a:noFill/>
          </a:ln>
        </p:spPr>
      </p:pic>
      <p:sp>
        <p:nvSpPr>
          <p:cNvPr id="335" name="Google Shape;335;p48"/>
          <p:cNvSpPr/>
          <p:nvPr/>
        </p:nvSpPr>
        <p:spPr>
          <a:xfrm flipH="1" rot="3723547">
            <a:off x="5471152" y="2860801"/>
            <a:ext cx="368789" cy="325432"/>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9"/>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Cabbage domestication</a:t>
            </a:r>
            <a:endParaRPr/>
          </a:p>
        </p:txBody>
      </p:sp>
      <p:sp>
        <p:nvSpPr>
          <p:cNvPr id="341" name="Google Shape;341;p49"/>
          <p:cNvSpPr txBox="1"/>
          <p:nvPr>
            <p:ph idx="1" type="body"/>
          </p:nvPr>
        </p:nvSpPr>
        <p:spPr>
          <a:xfrm>
            <a:off x="4763700" y="1311600"/>
            <a:ext cx="3660300" cy="32919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Clr>
                <a:srgbClr val="695D46"/>
              </a:buClr>
              <a:buSzPts val="1800"/>
              <a:buFont typeface="Open Sans"/>
              <a:buChar char="●"/>
            </a:pPr>
            <a:r>
              <a:rPr i="1" lang="en" sz="1800">
                <a:solidFill>
                  <a:srgbClr val="695D46"/>
                </a:solidFill>
                <a:latin typeface="Open Sans"/>
                <a:ea typeface="Open Sans"/>
                <a:cs typeface="Open Sans"/>
                <a:sym typeface="Open Sans"/>
              </a:rPr>
              <a:t>Brassica oleracea</a:t>
            </a:r>
            <a:r>
              <a:rPr lang="en" sz="1800">
                <a:solidFill>
                  <a:srgbClr val="695D46"/>
                </a:solidFill>
                <a:latin typeface="Open Sans"/>
                <a:ea typeface="Open Sans"/>
                <a:cs typeface="Open Sans"/>
                <a:sym typeface="Open Sans"/>
              </a:rPr>
              <a:t> and </a:t>
            </a:r>
            <a:r>
              <a:rPr i="1" lang="en" sz="1800">
                <a:solidFill>
                  <a:srgbClr val="695D46"/>
                </a:solidFill>
                <a:latin typeface="Open Sans"/>
                <a:ea typeface="Open Sans"/>
                <a:cs typeface="Open Sans"/>
                <a:sym typeface="Open Sans"/>
              </a:rPr>
              <a:t>Brassica rapa</a:t>
            </a:r>
            <a:endParaRPr i="1"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Native to Eastern Mediterrian</a:t>
            </a:r>
            <a:endParaRPr i="1"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Domesticated 3,000 years ago</a:t>
            </a:r>
            <a:endParaRPr sz="1800">
              <a:solidFill>
                <a:srgbClr val="695D46"/>
              </a:solidFill>
              <a:latin typeface="Open Sans"/>
              <a:ea typeface="Open Sans"/>
              <a:cs typeface="Open Sans"/>
              <a:sym typeface="Open Sans"/>
            </a:endParaRPr>
          </a:p>
          <a:p>
            <a:pPr indent="0" lvl="0" marL="0" rtl="0" algn="l">
              <a:spcBef>
                <a:spcPts val="1200"/>
              </a:spcBef>
              <a:spcAft>
                <a:spcPts val="0"/>
              </a:spcAft>
              <a:buNone/>
            </a:pPr>
            <a:r>
              <a:t/>
            </a:r>
            <a:endParaRPr/>
          </a:p>
        </p:txBody>
      </p:sp>
      <p:pic>
        <p:nvPicPr>
          <p:cNvPr id="342" name="Google Shape;342;p49"/>
          <p:cNvPicPr preferRelativeResize="0"/>
          <p:nvPr/>
        </p:nvPicPr>
        <p:blipFill>
          <a:blip r:embed="rId3">
            <a:alphaModFix/>
          </a:blip>
          <a:stretch>
            <a:fillRect/>
          </a:stretch>
        </p:blipFill>
        <p:spPr>
          <a:xfrm>
            <a:off x="353837" y="1184748"/>
            <a:ext cx="4253513" cy="3545600"/>
          </a:xfrm>
          <a:prstGeom prst="rect">
            <a:avLst/>
          </a:prstGeom>
          <a:noFill/>
          <a:ln>
            <a:noFill/>
          </a:ln>
        </p:spPr>
      </p:pic>
      <p:pic>
        <p:nvPicPr>
          <p:cNvPr id="343" name="Google Shape;343;p49"/>
          <p:cNvPicPr preferRelativeResize="0"/>
          <p:nvPr/>
        </p:nvPicPr>
        <p:blipFill>
          <a:blip r:embed="rId4">
            <a:alphaModFix/>
          </a:blip>
          <a:stretch>
            <a:fillRect/>
          </a:stretch>
        </p:blipFill>
        <p:spPr>
          <a:xfrm>
            <a:off x="1923700" y="1863973"/>
            <a:ext cx="1276000" cy="1912475"/>
          </a:xfrm>
          <a:prstGeom prst="rect">
            <a:avLst/>
          </a:prstGeom>
          <a:noFill/>
          <a:ln>
            <a:noFill/>
          </a:ln>
        </p:spPr>
      </p:pic>
      <p:pic>
        <p:nvPicPr>
          <p:cNvPr id="344" name="Google Shape;344;p49"/>
          <p:cNvPicPr preferRelativeResize="0"/>
          <p:nvPr/>
        </p:nvPicPr>
        <p:blipFill>
          <a:blip r:embed="rId5">
            <a:alphaModFix/>
          </a:blip>
          <a:stretch>
            <a:fillRect/>
          </a:stretch>
        </p:blipFill>
        <p:spPr>
          <a:xfrm>
            <a:off x="5666150" y="2658100"/>
            <a:ext cx="3477851" cy="2485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720000" y="410154"/>
            <a:ext cx="3516600" cy="197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Huge variation in just broccoli shapes</a:t>
            </a:r>
            <a:endParaRPr/>
          </a:p>
        </p:txBody>
      </p:sp>
      <p:pic>
        <p:nvPicPr>
          <p:cNvPr id="350" name="Google Shape;350;p50"/>
          <p:cNvPicPr preferRelativeResize="0"/>
          <p:nvPr/>
        </p:nvPicPr>
        <p:blipFill>
          <a:blip r:embed="rId3">
            <a:alphaModFix/>
          </a:blip>
          <a:stretch>
            <a:fillRect/>
          </a:stretch>
        </p:blipFill>
        <p:spPr>
          <a:xfrm>
            <a:off x="4319175" y="217075"/>
            <a:ext cx="4709349" cy="4709349"/>
          </a:xfrm>
          <a:prstGeom prst="rect">
            <a:avLst/>
          </a:prstGeom>
          <a:noFill/>
          <a:ln>
            <a:noFill/>
          </a:ln>
        </p:spPr>
      </p:pic>
      <p:pic>
        <p:nvPicPr>
          <p:cNvPr id="351" name="Google Shape;351;p50"/>
          <p:cNvPicPr preferRelativeResize="0"/>
          <p:nvPr/>
        </p:nvPicPr>
        <p:blipFill>
          <a:blip r:embed="rId4">
            <a:alphaModFix/>
          </a:blip>
          <a:stretch>
            <a:fillRect/>
          </a:stretch>
        </p:blipFill>
        <p:spPr>
          <a:xfrm>
            <a:off x="1313823" y="2582475"/>
            <a:ext cx="1817751" cy="214940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1"/>
          <p:cNvSpPr txBox="1"/>
          <p:nvPr>
            <p:ph type="title"/>
          </p:nvPr>
        </p:nvSpPr>
        <p:spPr>
          <a:xfrm>
            <a:off x="135025" y="411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Why is this variation important?</a:t>
            </a:r>
            <a:endParaRPr/>
          </a:p>
        </p:txBody>
      </p:sp>
      <p:sp>
        <p:nvSpPr>
          <p:cNvPr id="357" name="Google Shape;357;p51"/>
          <p:cNvSpPr txBox="1"/>
          <p:nvPr>
            <p:ph idx="1" type="body"/>
          </p:nvPr>
        </p:nvSpPr>
        <p:spPr>
          <a:xfrm>
            <a:off x="339000" y="1235400"/>
            <a:ext cx="5713200" cy="3291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sz="1700"/>
              <a:t>Variation in the morphology/shapes of a species is the “stuff” evolution and natural selection works on.</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u="sng"/>
              <a:t>This diversity can be used by plant breeders to:</a:t>
            </a:r>
            <a:endParaRPr sz="1700" u="sng"/>
          </a:p>
          <a:p>
            <a:pPr indent="-336550" lvl="0" marL="457200" rtl="0" algn="l">
              <a:spcBef>
                <a:spcPts val="0"/>
              </a:spcBef>
              <a:spcAft>
                <a:spcPts val="0"/>
              </a:spcAft>
              <a:buSzPts val="1700"/>
              <a:buChar char="●"/>
            </a:pPr>
            <a:r>
              <a:rPr lang="en" sz="1700"/>
              <a:t>Adapt plants to new environments and climates</a:t>
            </a:r>
            <a:endParaRPr sz="1700"/>
          </a:p>
          <a:p>
            <a:pPr indent="-336550" lvl="0" marL="457200" rtl="0" algn="l">
              <a:spcBef>
                <a:spcPts val="0"/>
              </a:spcBef>
              <a:spcAft>
                <a:spcPts val="0"/>
              </a:spcAft>
              <a:buSzPts val="1700"/>
              <a:buChar char="●"/>
            </a:pPr>
            <a:r>
              <a:rPr lang="en" sz="1700"/>
              <a:t>Create new species of plants with desired characteristics</a:t>
            </a:r>
            <a:endParaRPr sz="1700"/>
          </a:p>
          <a:p>
            <a:pPr indent="-336550" lvl="0" marL="457200" rtl="0" algn="l">
              <a:spcBef>
                <a:spcPts val="0"/>
              </a:spcBef>
              <a:spcAft>
                <a:spcPts val="0"/>
              </a:spcAft>
              <a:buSzPts val="1700"/>
              <a:buChar char="●"/>
            </a:pPr>
            <a:r>
              <a:rPr lang="en" sz="1700"/>
              <a:t>Create higher yielding varieties</a:t>
            </a:r>
            <a:endParaRPr sz="1700"/>
          </a:p>
          <a:p>
            <a:pPr indent="-336550" lvl="0" marL="457200" rtl="0" algn="l">
              <a:spcBef>
                <a:spcPts val="0"/>
              </a:spcBef>
              <a:spcAft>
                <a:spcPts val="0"/>
              </a:spcAft>
              <a:buSzPts val="1700"/>
              <a:buChar char="●"/>
            </a:pPr>
            <a:r>
              <a:rPr lang="en" sz="1700"/>
              <a:t>And others (put your ideas in the chat)</a:t>
            </a:r>
            <a:endParaRPr sz="1700"/>
          </a:p>
        </p:txBody>
      </p:sp>
      <p:pic>
        <p:nvPicPr>
          <p:cNvPr id="358" name="Google Shape;358;p51"/>
          <p:cNvPicPr preferRelativeResize="0"/>
          <p:nvPr/>
        </p:nvPicPr>
        <p:blipFill rotWithShape="1">
          <a:blip r:embed="rId3">
            <a:alphaModFix/>
          </a:blip>
          <a:srcRect b="2580" l="0" r="0" t="2561"/>
          <a:stretch/>
        </p:blipFill>
        <p:spPr>
          <a:xfrm>
            <a:off x="6433085" y="0"/>
            <a:ext cx="2710914" cy="5143499"/>
          </a:xfrm>
          <a:prstGeom prst="rect">
            <a:avLst/>
          </a:prstGeom>
          <a:noFill/>
          <a:ln>
            <a:noFill/>
          </a:ln>
        </p:spPr>
      </p:pic>
      <p:sp>
        <p:nvSpPr>
          <p:cNvPr id="359" name="Google Shape;359;p51"/>
          <p:cNvSpPr txBox="1"/>
          <p:nvPr/>
        </p:nvSpPr>
        <p:spPr>
          <a:xfrm>
            <a:off x="3874375" y="4743300"/>
            <a:ext cx="271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a:ea typeface="Assistant"/>
                <a:cs typeface="Assistant"/>
                <a:sym typeface="Assistant"/>
              </a:rPr>
              <a:t>Maize ears from CIMMYT (Mexico)</a:t>
            </a:r>
            <a:endParaRPr>
              <a:latin typeface="Assistant"/>
              <a:ea typeface="Assistant"/>
              <a:cs typeface="Assistant"/>
              <a:sym typeface="Assistan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Natural versus artificial selection</a:t>
            </a:r>
            <a:endParaRPr/>
          </a:p>
        </p:txBody>
      </p:sp>
      <p:sp>
        <p:nvSpPr>
          <p:cNvPr id="365" name="Google Shape;365;p52"/>
          <p:cNvSpPr txBox="1"/>
          <p:nvPr/>
        </p:nvSpPr>
        <p:spPr>
          <a:xfrm>
            <a:off x="375837" y="1641600"/>
            <a:ext cx="38490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Assistant"/>
                <a:ea typeface="Assistant"/>
                <a:cs typeface="Assistant"/>
                <a:sym typeface="Assistant"/>
              </a:rPr>
              <a:t>Natural Selection</a:t>
            </a:r>
            <a:endParaRPr b="1" u="sng">
              <a:latin typeface="Assistant"/>
              <a:ea typeface="Assistant"/>
              <a:cs typeface="Assistant"/>
              <a:sym typeface="Assistant"/>
            </a:endParaRPr>
          </a:p>
          <a:p>
            <a:pPr indent="0" lvl="0" marL="0" rtl="0" algn="ctr">
              <a:spcBef>
                <a:spcPts val="0"/>
              </a:spcBef>
              <a:spcAft>
                <a:spcPts val="0"/>
              </a:spcAft>
              <a:buNone/>
            </a:pPr>
            <a:r>
              <a:rPr lang="en">
                <a:latin typeface="Assistant"/>
                <a:ea typeface="Assistant"/>
                <a:cs typeface="Assistant"/>
                <a:sym typeface="Assistant"/>
              </a:rPr>
              <a:t>Process through which populations of living organisms adapt and change </a:t>
            </a:r>
            <a:r>
              <a:rPr lang="en" u="sng">
                <a:latin typeface="Assistant"/>
                <a:ea typeface="Assistant"/>
                <a:cs typeface="Assistant"/>
                <a:sym typeface="Assistant"/>
              </a:rPr>
              <a:t>by themselves.</a:t>
            </a:r>
            <a:endParaRPr u="sng">
              <a:latin typeface="Assistant"/>
              <a:ea typeface="Assistant"/>
              <a:cs typeface="Assistant"/>
              <a:sym typeface="Assistant"/>
            </a:endParaRPr>
          </a:p>
        </p:txBody>
      </p:sp>
      <p:sp>
        <p:nvSpPr>
          <p:cNvPr id="366" name="Google Shape;366;p52"/>
          <p:cNvSpPr txBox="1"/>
          <p:nvPr/>
        </p:nvSpPr>
        <p:spPr>
          <a:xfrm>
            <a:off x="4747198" y="1533900"/>
            <a:ext cx="40602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u="sng">
                <a:latin typeface="Assistant"/>
                <a:ea typeface="Assistant"/>
                <a:cs typeface="Assistant"/>
                <a:sym typeface="Assistant"/>
              </a:rPr>
              <a:t>Artificial Selection</a:t>
            </a:r>
            <a:endParaRPr b="1" u="sng">
              <a:latin typeface="Assistant"/>
              <a:ea typeface="Assistant"/>
              <a:cs typeface="Assistant"/>
              <a:sym typeface="Assistant"/>
            </a:endParaRPr>
          </a:p>
          <a:p>
            <a:pPr indent="0" lvl="0" marL="0" rtl="0" algn="ctr">
              <a:spcBef>
                <a:spcPts val="0"/>
              </a:spcBef>
              <a:spcAft>
                <a:spcPts val="0"/>
              </a:spcAft>
              <a:buNone/>
            </a:pPr>
            <a:r>
              <a:rPr lang="en">
                <a:latin typeface="Assistant"/>
                <a:ea typeface="Assistant"/>
                <a:cs typeface="Assistant"/>
                <a:sym typeface="Assistant"/>
              </a:rPr>
              <a:t>Process through which populations of living organisms adapt and change t</a:t>
            </a:r>
            <a:r>
              <a:rPr lang="en" u="sng">
                <a:latin typeface="Assistant"/>
                <a:ea typeface="Assistant"/>
                <a:cs typeface="Assistant"/>
                <a:sym typeface="Assistant"/>
              </a:rPr>
              <a:t>o create traits/behaviors desired by humans</a:t>
            </a:r>
            <a:r>
              <a:rPr lang="en">
                <a:latin typeface="Assistant"/>
                <a:ea typeface="Assistant"/>
                <a:cs typeface="Assistant"/>
                <a:sym typeface="Assistant"/>
              </a:rPr>
              <a:t>.</a:t>
            </a:r>
            <a:endParaRPr>
              <a:latin typeface="Assistant"/>
              <a:ea typeface="Assistant"/>
              <a:cs typeface="Assistant"/>
              <a:sym typeface="Assistant"/>
            </a:endParaRPr>
          </a:p>
        </p:txBody>
      </p:sp>
      <p:pic>
        <p:nvPicPr>
          <p:cNvPr id="367" name="Google Shape;367;p52"/>
          <p:cNvPicPr preferRelativeResize="0"/>
          <p:nvPr/>
        </p:nvPicPr>
        <p:blipFill>
          <a:blip r:embed="rId3">
            <a:alphaModFix/>
          </a:blip>
          <a:stretch>
            <a:fillRect/>
          </a:stretch>
        </p:blipFill>
        <p:spPr>
          <a:xfrm>
            <a:off x="335549" y="3170262"/>
            <a:ext cx="3929575" cy="1247475"/>
          </a:xfrm>
          <a:prstGeom prst="rect">
            <a:avLst/>
          </a:prstGeom>
          <a:noFill/>
          <a:ln>
            <a:noFill/>
          </a:ln>
        </p:spPr>
      </p:pic>
      <p:pic>
        <p:nvPicPr>
          <p:cNvPr id="368" name="Google Shape;368;p52"/>
          <p:cNvPicPr preferRelativeResize="0"/>
          <p:nvPr/>
        </p:nvPicPr>
        <p:blipFill>
          <a:blip r:embed="rId4">
            <a:alphaModFix/>
          </a:blip>
          <a:stretch>
            <a:fillRect/>
          </a:stretch>
        </p:blipFill>
        <p:spPr>
          <a:xfrm>
            <a:off x="5200535" y="2808525"/>
            <a:ext cx="3153525" cy="1970949"/>
          </a:xfrm>
          <a:prstGeom prst="rect">
            <a:avLst/>
          </a:prstGeom>
          <a:noFill/>
          <a:ln>
            <a:noFill/>
          </a:ln>
        </p:spPr>
      </p:pic>
      <p:sp>
        <p:nvSpPr>
          <p:cNvPr id="369" name="Google Shape;369;p52"/>
          <p:cNvSpPr txBox="1"/>
          <p:nvPr/>
        </p:nvSpPr>
        <p:spPr>
          <a:xfrm>
            <a:off x="5230800" y="4700925"/>
            <a:ext cx="334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a:ea typeface="Assistant"/>
                <a:cs typeface="Assistant"/>
                <a:sym typeface="Assistant"/>
              </a:rPr>
              <a:t>Desired plant traits: food, feed, fiber, fuel</a:t>
            </a:r>
            <a:endParaRPr>
              <a:latin typeface="Assistant"/>
              <a:ea typeface="Assistant"/>
              <a:cs typeface="Assistant"/>
              <a:sym typeface="Assistan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1388100" y="981709"/>
            <a:ext cx="6367800" cy="210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Let’s start the activity!</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type="title"/>
          </p:nvPr>
        </p:nvSpPr>
        <p:spPr>
          <a:xfrm>
            <a:off x="1866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Let’s become cabbage detectives</a:t>
            </a:r>
            <a:endParaRPr/>
          </a:p>
        </p:txBody>
      </p:sp>
      <p:sp>
        <p:nvSpPr>
          <p:cNvPr id="380" name="Google Shape;380;p54"/>
          <p:cNvSpPr txBox="1"/>
          <p:nvPr>
            <p:ph idx="1" type="body"/>
          </p:nvPr>
        </p:nvSpPr>
        <p:spPr>
          <a:xfrm>
            <a:off x="409925" y="1311600"/>
            <a:ext cx="6663900" cy="3291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sz="1800" u="sng">
                <a:solidFill>
                  <a:srgbClr val="695D46"/>
                </a:solidFill>
                <a:latin typeface="Open Sans"/>
                <a:ea typeface="Open Sans"/>
                <a:cs typeface="Open Sans"/>
                <a:sym typeface="Open Sans"/>
              </a:rPr>
              <a:t>Goal: </a:t>
            </a:r>
            <a:r>
              <a:rPr lang="en" sz="1800">
                <a:solidFill>
                  <a:srgbClr val="695D46"/>
                </a:solidFill>
                <a:latin typeface="Open Sans"/>
                <a:ea typeface="Open Sans"/>
                <a:cs typeface="Open Sans"/>
                <a:sym typeface="Open Sans"/>
              </a:rPr>
              <a:t>Determine what part of of wild Brassica/cabbage modern cabbage was selected from. </a:t>
            </a:r>
            <a:endParaRPr sz="18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18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None/>
            </a:pPr>
            <a:r>
              <a:rPr b="1" lang="en" sz="1800" u="sng">
                <a:solidFill>
                  <a:srgbClr val="695D46"/>
                </a:solidFill>
                <a:latin typeface="Open Sans"/>
                <a:ea typeface="Open Sans"/>
                <a:cs typeface="Open Sans"/>
                <a:sym typeface="Open Sans"/>
              </a:rPr>
              <a:t>Hypothesis: </a:t>
            </a:r>
            <a:r>
              <a:rPr lang="en" sz="1800">
                <a:solidFill>
                  <a:srgbClr val="695D46"/>
                </a:solidFill>
                <a:latin typeface="Open Sans"/>
                <a:ea typeface="Open Sans"/>
                <a:cs typeface="Open Sans"/>
                <a:sym typeface="Open Sans"/>
              </a:rPr>
              <a:t>Different cabbages and their cousins were all selected from different parts of the same wild cabbage plant.</a:t>
            </a:r>
            <a:endParaRPr sz="18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18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None/>
            </a:pPr>
            <a:r>
              <a:rPr b="1" lang="en" sz="1800" u="sng">
                <a:solidFill>
                  <a:srgbClr val="695D46"/>
                </a:solidFill>
                <a:latin typeface="Open Sans"/>
                <a:ea typeface="Open Sans"/>
                <a:cs typeface="Open Sans"/>
                <a:sym typeface="Open Sans"/>
              </a:rPr>
              <a:t>Methods:</a:t>
            </a:r>
            <a:r>
              <a:rPr lang="en" sz="1800">
                <a:solidFill>
                  <a:srgbClr val="695D46"/>
                </a:solidFill>
                <a:latin typeface="Open Sans"/>
                <a:ea typeface="Open Sans"/>
                <a:cs typeface="Open Sans"/>
                <a:sym typeface="Open Sans"/>
              </a:rPr>
              <a:t> Dissect &amp; investigate different </a:t>
            </a:r>
            <a:r>
              <a:rPr i="1" lang="en" sz="1800">
                <a:solidFill>
                  <a:srgbClr val="695D46"/>
                </a:solidFill>
                <a:latin typeface="Open Sans"/>
                <a:ea typeface="Open Sans"/>
                <a:cs typeface="Open Sans"/>
                <a:sym typeface="Open Sans"/>
              </a:rPr>
              <a:t>Brassicas</a:t>
            </a:r>
            <a:r>
              <a:rPr lang="en" sz="1800">
                <a:solidFill>
                  <a:srgbClr val="695D46"/>
                </a:solidFill>
                <a:latin typeface="Open Sans"/>
                <a:ea typeface="Open Sans"/>
                <a:cs typeface="Open Sans"/>
                <a:sym typeface="Open Sans"/>
              </a:rPr>
              <a:t>, create a super </a:t>
            </a:r>
            <a:r>
              <a:rPr i="1" lang="en" sz="1800">
                <a:solidFill>
                  <a:srgbClr val="695D46"/>
                </a:solidFill>
                <a:latin typeface="Open Sans"/>
                <a:ea typeface="Open Sans"/>
                <a:cs typeface="Open Sans"/>
                <a:sym typeface="Open Sans"/>
              </a:rPr>
              <a:t>Brassica/</a:t>
            </a:r>
            <a:r>
              <a:rPr lang="en" sz="1800">
                <a:solidFill>
                  <a:srgbClr val="695D46"/>
                </a:solidFill>
                <a:latin typeface="Open Sans"/>
                <a:ea typeface="Open Sans"/>
                <a:cs typeface="Open Sans"/>
                <a:sym typeface="Open Sans"/>
              </a:rPr>
              <a:t>cabbage with our newfound knowledge.</a:t>
            </a:r>
            <a:endParaRPr sz="1800">
              <a:solidFill>
                <a:srgbClr val="695D46"/>
              </a:solidFill>
              <a:latin typeface="Open Sans"/>
              <a:ea typeface="Open Sans"/>
              <a:cs typeface="Open Sans"/>
              <a:sym typeface="Open Sans"/>
            </a:endParaRPr>
          </a:p>
          <a:p>
            <a:pPr indent="0" lvl="0" marL="0" rtl="0" algn="l">
              <a:lnSpc>
                <a:spcPct val="115000"/>
              </a:lnSpc>
              <a:spcBef>
                <a:spcPts val="1200"/>
              </a:spcBef>
              <a:spcAft>
                <a:spcPts val="0"/>
              </a:spcAft>
              <a:buNone/>
            </a:pPr>
            <a:r>
              <a:t/>
            </a:r>
            <a:endParaRPr sz="1800">
              <a:solidFill>
                <a:srgbClr val="695D46"/>
              </a:solidFill>
              <a:latin typeface="Open Sans"/>
              <a:ea typeface="Open Sans"/>
              <a:cs typeface="Open Sans"/>
              <a:sym typeface="Open Sans"/>
            </a:endParaRPr>
          </a:p>
          <a:p>
            <a:pPr indent="0" lvl="0" marL="0" rtl="0" algn="l">
              <a:spcBef>
                <a:spcPts val="1200"/>
              </a:spcBef>
              <a:spcAft>
                <a:spcPts val="0"/>
              </a:spcAft>
              <a:buNone/>
            </a:pPr>
            <a:r>
              <a:t/>
            </a:r>
            <a:endParaRPr/>
          </a:p>
        </p:txBody>
      </p:sp>
      <p:pic>
        <p:nvPicPr>
          <p:cNvPr id="381" name="Google Shape;381;p54"/>
          <p:cNvPicPr preferRelativeResize="0"/>
          <p:nvPr/>
        </p:nvPicPr>
        <p:blipFill>
          <a:blip r:embed="rId3">
            <a:alphaModFix/>
          </a:blip>
          <a:stretch>
            <a:fillRect/>
          </a:stretch>
        </p:blipFill>
        <p:spPr>
          <a:xfrm>
            <a:off x="7149900" y="-22037"/>
            <a:ext cx="2012800" cy="5187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ph type="title"/>
          </p:nvPr>
        </p:nvSpPr>
        <p:spPr>
          <a:xfrm>
            <a:off x="720000" y="410148"/>
            <a:ext cx="4361700" cy="807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Components of wild cabbage</a:t>
            </a:r>
            <a:endParaRPr/>
          </a:p>
        </p:txBody>
      </p:sp>
      <p:sp>
        <p:nvSpPr>
          <p:cNvPr id="387" name="Google Shape;387;p55"/>
          <p:cNvSpPr txBox="1"/>
          <p:nvPr>
            <p:ph idx="4294967295" type="body"/>
          </p:nvPr>
        </p:nvSpPr>
        <p:spPr>
          <a:xfrm>
            <a:off x="720000" y="1689950"/>
            <a:ext cx="4361700" cy="29136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Flowers - terminal buds</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Seeds</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Flowers - lateral buds</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Stem</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Leaves</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Roots</a:t>
            </a:r>
            <a:endParaRPr sz="1800">
              <a:solidFill>
                <a:srgbClr val="695D46"/>
              </a:solidFill>
              <a:latin typeface="Open Sans"/>
              <a:ea typeface="Open Sans"/>
              <a:cs typeface="Open Sans"/>
              <a:sym typeface="Open Sans"/>
            </a:endParaRPr>
          </a:p>
          <a:p>
            <a:pPr indent="0" lvl="0" marL="0" rtl="0" algn="l">
              <a:spcBef>
                <a:spcPts val="1200"/>
              </a:spcBef>
              <a:spcAft>
                <a:spcPts val="1600"/>
              </a:spcAft>
              <a:buNone/>
            </a:pPr>
            <a:r>
              <a:t/>
            </a:r>
            <a:endParaRPr/>
          </a:p>
        </p:txBody>
      </p:sp>
      <p:pic>
        <p:nvPicPr>
          <p:cNvPr id="388" name="Google Shape;388;p55"/>
          <p:cNvPicPr preferRelativeResize="0"/>
          <p:nvPr/>
        </p:nvPicPr>
        <p:blipFill rotWithShape="1">
          <a:blip r:embed="rId3">
            <a:alphaModFix/>
          </a:blip>
          <a:srcRect b="0" l="4636" r="66385" t="0"/>
          <a:stretch/>
        </p:blipFill>
        <p:spPr>
          <a:xfrm>
            <a:off x="5421401" y="310550"/>
            <a:ext cx="2017075" cy="4639423"/>
          </a:xfrm>
          <a:prstGeom prst="rect">
            <a:avLst/>
          </a:prstGeom>
          <a:noFill/>
          <a:ln>
            <a:noFill/>
          </a:ln>
        </p:spPr>
      </p:pic>
      <p:sp>
        <p:nvSpPr>
          <p:cNvPr id="389" name="Google Shape;389;p55"/>
          <p:cNvSpPr txBox="1"/>
          <p:nvPr/>
        </p:nvSpPr>
        <p:spPr>
          <a:xfrm>
            <a:off x="7850425" y="3261975"/>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390" name="Google Shape;390;p55"/>
          <p:cNvSpPr txBox="1"/>
          <p:nvPr/>
        </p:nvSpPr>
        <p:spPr>
          <a:xfrm>
            <a:off x="7850425" y="25717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391" name="Google Shape;391;p55"/>
          <p:cNvSpPr txBox="1"/>
          <p:nvPr/>
        </p:nvSpPr>
        <p:spPr>
          <a:xfrm>
            <a:off x="7850425" y="368050"/>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392" name="Google Shape;392;p55"/>
          <p:cNvSpPr txBox="1"/>
          <p:nvPr/>
        </p:nvSpPr>
        <p:spPr>
          <a:xfrm>
            <a:off x="7850425" y="43489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393" name="Google Shape;393;p55"/>
          <p:cNvSpPr/>
          <p:nvPr/>
        </p:nvSpPr>
        <p:spPr>
          <a:xfrm>
            <a:off x="6824925" y="521050"/>
            <a:ext cx="1025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55"/>
          <p:cNvSpPr/>
          <p:nvPr/>
        </p:nvSpPr>
        <p:spPr>
          <a:xfrm>
            <a:off x="6751475" y="2648550"/>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5"/>
          <p:cNvSpPr/>
          <p:nvPr/>
        </p:nvSpPr>
        <p:spPr>
          <a:xfrm>
            <a:off x="6751525" y="3338775"/>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55"/>
          <p:cNvSpPr/>
          <p:nvPr/>
        </p:nvSpPr>
        <p:spPr>
          <a:xfrm>
            <a:off x="6475300" y="4425750"/>
            <a:ext cx="1374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55"/>
          <p:cNvSpPr txBox="1"/>
          <p:nvPr/>
        </p:nvSpPr>
        <p:spPr>
          <a:xfrm>
            <a:off x="7850425" y="2051788"/>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398" name="Google Shape;398;p55"/>
          <p:cNvSpPr/>
          <p:nvPr/>
        </p:nvSpPr>
        <p:spPr>
          <a:xfrm>
            <a:off x="6951000" y="2235025"/>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55"/>
          <p:cNvSpPr txBox="1"/>
          <p:nvPr/>
        </p:nvSpPr>
        <p:spPr>
          <a:xfrm>
            <a:off x="7702050" y="1258838"/>
            <a:ext cx="129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Seeds</a:t>
            </a:r>
            <a:endParaRPr sz="1200">
              <a:latin typeface="Open Sans"/>
              <a:ea typeface="Open Sans"/>
              <a:cs typeface="Open Sans"/>
              <a:sym typeface="Open Sans"/>
            </a:endParaRPr>
          </a:p>
        </p:txBody>
      </p:sp>
      <p:sp>
        <p:nvSpPr>
          <p:cNvPr id="400" name="Google Shape;400;p55"/>
          <p:cNvSpPr/>
          <p:nvPr/>
        </p:nvSpPr>
        <p:spPr>
          <a:xfrm>
            <a:off x="6802650" y="1335650"/>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Introductions</a:t>
            </a:r>
            <a:endParaRPr/>
          </a:p>
        </p:txBody>
      </p:sp>
      <p:pic>
        <p:nvPicPr>
          <p:cNvPr id="230" name="Google Shape;230;p38"/>
          <p:cNvPicPr preferRelativeResize="0"/>
          <p:nvPr/>
        </p:nvPicPr>
        <p:blipFill rotWithShape="1">
          <a:blip r:embed="rId3">
            <a:alphaModFix/>
          </a:blip>
          <a:srcRect b="0" l="0" r="11245" t="0"/>
          <a:stretch/>
        </p:blipFill>
        <p:spPr>
          <a:xfrm>
            <a:off x="1899824" y="1223650"/>
            <a:ext cx="2098150" cy="2589317"/>
          </a:xfrm>
          <a:prstGeom prst="rect">
            <a:avLst/>
          </a:prstGeom>
          <a:noFill/>
          <a:ln>
            <a:noFill/>
          </a:ln>
        </p:spPr>
      </p:pic>
      <p:sp>
        <p:nvSpPr>
          <p:cNvPr id="231" name="Google Shape;231;p38"/>
          <p:cNvSpPr txBox="1"/>
          <p:nvPr/>
        </p:nvSpPr>
        <p:spPr>
          <a:xfrm>
            <a:off x="1590350" y="3842125"/>
            <a:ext cx="2717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Merritt Khaipho-Burch</a:t>
            </a:r>
            <a:endParaRPr sz="1700"/>
          </a:p>
          <a:p>
            <a:pPr indent="0" lvl="0" marL="0" rtl="0" algn="ctr">
              <a:spcBef>
                <a:spcPts val="0"/>
              </a:spcBef>
              <a:spcAft>
                <a:spcPts val="0"/>
              </a:spcAft>
              <a:buNone/>
            </a:pPr>
            <a:r>
              <a:rPr lang="en" sz="1700"/>
              <a:t>she/hers/hers</a:t>
            </a:r>
            <a:endParaRPr sz="1700"/>
          </a:p>
        </p:txBody>
      </p:sp>
      <p:sp>
        <p:nvSpPr>
          <p:cNvPr id="232" name="Google Shape;232;p38"/>
          <p:cNvSpPr txBox="1"/>
          <p:nvPr/>
        </p:nvSpPr>
        <p:spPr>
          <a:xfrm>
            <a:off x="4347325" y="1504450"/>
            <a:ext cx="4659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a:ea typeface="Assistant"/>
                <a:cs typeface="Assistant"/>
                <a:sym typeface="Assistant"/>
              </a:rPr>
              <a:t>Phoenix, Arizona and Hilo, Hawaii</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a:p>
            <a:pPr indent="0" lvl="0" marL="0" rtl="0" algn="l">
              <a:spcBef>
                <a:spcPts val="0"/>
              </a:spcBef>
              <a:spcAft>
                <a:spcPts val="0"/>
              </a:spcAft>
              <a:buNone/>
            </a:pPr>
            <a:r>
              <a:rPr lang="en">
                <a:latin typeface="Assistant"/>
                <a:ea typeface="Assistant"/>
                <a:cs typeface="Assistant"/>
                <a:sym typeface="Assistant"/>
              </a:rPr>
              <a:t>5th year PhD student in Plant Breeding and Genetics</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a:p>
            <a:pPr indent="0" lvl="0" marL="0" rtl="0" algn="l">
              <a:spcBef>
                <a:spcPts val="0"/>
              </a:spcBef>
              <a:spcAft>
                <a:spcPts val="0"/>
              </a:spcAft>
              <a:buNone/>
            </a:pPr>
            <a:r>
              <a:rPr lang="en">
                <a:latin typeface="Assistant"/>
                <a:ea typeface="Assistant"/>
                <a:cs typeface="Assistant"/>
                <a:sym typeface="Assistant"/>
              </a:rPr>
              <a:t>B.S. Cell and Molecular Biology</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a:p>
            <a:pPr indent="0" lvl="0" marL="0" rtl="0" algn="l">
              <a:spcBef>
                <a:spcPts val="0"/>
              </a:spcBef>
              <a:spcAft>
                <a:spcPts val="0"/>
              </a:spcAft>
              <a:buNone/>
            </a:pPr>
            <a:r>
              <a:rPr lang="en">
                <a:latin typeface="Assistant"/>
                <a:ea typeface="Assistant"/>
                <a:cs typeface="Assistant"/>
                <a:sym typeface="Assistant"/>
              </a:rPr>
              <a:t>M.Sc Biology (Maize Genetics)</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6"/>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Materials needed</a:t>
            </a:r>
            <a:endParaRPr/>
          </a:p>
        </p:txBody>
      </p:sp>
      <p:sp>
        <p:nvSpPr>
          <p:cNvPr id="406" name="Google Shape;406;p56"/>
          <p:cNvSpPr txBox="1"/>
          <p:nvPr>
            <p:ph idx="1" type="body"/>
          </p:nvPr>
        </p:nvSpPr>
        <p:spPr>
          <a:xfrm>
            <a:off x="720000" y="1311600"/>
            <a:ext cx="7704000" cy="3291900"/>
          </a:xfrm>
          <a:prstGeom prst="rect">
            <a:avLst/>
          </a:prstGeom>
        </p:spPr>
        <p:txBody>
          <a:bodyPr anchorCtr="0" anchor="t" bIns="0" lIns="0" spcFirstLastPara="1" rIns="0" wrap="square" tIns="0">
            <a:noAutofit/>
          </a:bodyPr>
          <a:lstStyle/>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Assortment of 5-7 cabbages (~$10-20)</a:t>
            </a:r>
            <a:endParaRPr sz="1800">
              <a:solidFill>
                <a:srgbClr val="695D46"/>
              </a:solidFill>
              <a:latin typeface="Open Sans"/>
              <a:ea typeface="Open Sans"/>
              <a:cs typeface="Open Sans"/>
              <a:sym typeface="Open Sans"/>
            </a:endParaRPr>
          </a:p>
          <a:p>
            <a:pPr indent="-342900" lvl="1" marL="9144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Brussel sprouts, bok choy, cabbage, broccoli, turnips, kohlrabi, broccolini, cauliflower, turnips, mustard/canola-oil</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Cutting board &amp; knife</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Printouts of ‘super cabbage’ template</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Printed cutouts of modern cabbages</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Glue sticks</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Cabbage investigation worksheet</a:t>
            </a:r>
            <a:endParaRPr sz="1800">
              <a:solidFill>
                <a:srgbClr val="695D46"/>
              </a:solidFill>
              <a:latin typeface="Open Sans"/>
              <a:ea typeface="Open Sans"/>
              <a:cs typeface="Open Sans"/>
              <a:sym typeface="Open Sans"/>
            </a:endParaRPr>
          </a:p>
          <a:p>
            <a:pPr indent="-342900" lvl="0" marL="457200" rtl="0" algn="l">
              <a:lnSpc>
                <a:spcPct val="115000"/>
              </a:lnSpc>
              <a:spcBef>
                <a:spcPts val="0"/>
              </a:spcBef>
              <a:spcAft>
                <a:spcPts val="0"/>
              </a:spcAft>
              <a:buClr>
                <a:srgbClr val="695D46"/>
              </a:buClr>
              <a:buSzPts val="1800"/>
              <a:buFont typeface="Open Sans"/>
              <a:buChar char="●"/>
            </a:pPr>
            <a:r>
              <a:rPr lang="en" sz="1800">
                <a:solidFill>
                  <a:srgbClr val="695D46"/>
                </a:solidFill>
                <a:latin typeface="Open Sans"/>
                <a:ea typeface="Open Sans"/>
                <a:cs typeface="Open Sans"/>
                <a:sym typeface="Open Sans"/>
              </a:rPr>
              <a:t>Scissors </a:t>
            </a:r>
            <a:endParaRPr sz="1800">
              <a:solidFill>
                <a:srgbClr val="695D46"/>
              </a:solidFill>
              <a:latin typeface="Open Sans"/>
              <a:ea typeface="Open Sans"/>
              <a:cs typeface="Open Sans"/>
              <a:sym typeface="Open Sans"/>
            </a:endParaRPr>
          </a:p>
          <a:p>
            <a:pPr indent="0" lvl="0" marL="0" rtl="0" algn="l">
              <a:spcBef>
                <a:spcPts val="1200"/>
              </a:spcBef>
              <a:spcAft>
                <a:spcPts val="0"/>
              </a:spcAft>
              <a:buNone/>
            </a:pPr>
            <a:r>
              <a:t/>
            </a:r>
            <a:endParaRPr sz="1400"/>
          </a:p>
          <a:p>
            <a:pPr indent="0" lvl="0" marL="0" rtl="0" algn="l">
              <a:spcBef>
                <a:spcPts val="160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7"/>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Setup</a:t>
            </a:r>
            <a:endParaRPr/>
          </a:p>
        </p:txBody>
      </p:sp>
      <p:pic>
        <p:nvPicPr>
          <p:cNvPr id="412" name="Google Shape;412;p57"/>
          <p:cNvPicPr preferRelativeResize="0"/>
          <p:nvPr/>
        </p:nvPicPr>
        <p:blipFill>
          <a:blip r:embed="rId3">
            <a:alphaModFix/>
          </a:blip>
          <a:stretch>
            <a:fillRect/>
          </a:stretch>
        </p:blipFill>
        <p:spPr>
          <a:xfrm>
            <a:off x="3626750" y="995155"/>
            <a:ext cx="5173125" cy="3879844"/>
          </a:xfrm>
          <a:prstGeom prst="rect">
            <a:avLst/>
          </a:prstGeom>
          <a:noFill/>
          <a:ln>
            <a:noFill/>
          </a:ln>
        </p:spPr>
      </p:pic>
      <p:sp>
        <p:nvSpPr>
          <p:cNvPr id="413" name="Google Shape;413;p57"/>
          <p:cNvSpPr txBox="1"/>
          <p:nvPr/>
        </p:nvSpPr>
        <p:spPr>
          <a:xfrm>
            <a:off x="290300" y="1406075"/>
            <a:ext cx="3048000" cy="22164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hela One"/>
              <a:buChar char="●"/>
            </a:pPr>
            <a:r>
              <a:rPr lang="en" sz="2200">
                <a:latin typeface="Chela One"/>
                <a:ea typeface="Chela One"/>
                <a:cs typeface="Chela One"/>
                <a:sym typeface="Chela One"/>
              </a:rPr>
              <a:t>Lay out cut cabbages</a:t>
            </a:r>
            <a:endParaRPr sz="2200">
              <a:latin typeface="Chela One"/>
              <a:ea typeface="Chela One"/>
              <a:cs typeface="Chela One"/>
              <a:sym typeface="Chela One"/>
            </a:endParaRPr>
          </a:p>
          <a:p>
            <a:pPr indent="-368300" lvl="0" marL="457200" rtl="0" algn="l">
              <a:spcBef>
                <a:spcPts val="0"/>
              </a:spcBef>
              <a:spcAft>
                <a:spcPts val="0"/>
              </a:spcAft>
              <a:buSzPts val="2200"/>
              <a:buFont typeface="Chela One"/>
              <a:buChar char="●"/>
            </a:pPr>
            <a:r>
              <a:rPr lang="en" sz="2200">
                <a:latin typeface="Chela One"/>
                <a:ea typeface="Chela One"/>
                <a:cs typeface="Chela One"/>
                <a:sym typeface="Chela One"/>
              </a:rPr>
              <a:t>Add labels</a:t>
            </a:r>
            <a:endParaRPr sz="2200">
              <a:latin typeface="Chela One"/>
              <a:ea typeface="Chela One"/>
              <a:cs typeface="Chela One"/>
              <a:sym typeface="Chela One"/>
            </a:endParaRPr>
          </a:p>
          <a:p>
            <a:pPr indent="-368300" lvl="0" marL="457200" rtl="0" algn="l">
              <a:spcBef>
                <a:spcPts val="0"/>
              </a:spcBef>
              <a:spcAft>
                <a:spcPts val="0"/>
              </a:spcAft>
              <a:buSzPts val="2200"/>
              <a:buFont typeface="Chela One"/>
              <a:buChar char="●"/>
            </a:pPr>
            <a:r>
              <a:rPr lang="en" sz="2200">
                <a:latin typeface="Chela One"/>
                <a:ea typeface="Chela One"/>
                <a:cs typeface="Chela One"/>
                <a:sym typeface="Chela One"/>
              </a:rPr>
              <a:t>Pass out cutouts</a:t>
            </a:r>
            <a:endParaRPr sz="2200">
              <a:latin typeface="Chela One"/>
              <a:ea typeface="Chela One"/>
              <a:cs typeface="Chela One"/>
              <a:sym typeface="Chela One"/>
            </a:endParaRPr>
          </a:p>
          <a:p>
            <a:pPr indent="-368300" lvl="0" marL="457200" rtl="0" algn="l">
              <a:spcBef>
                <a:spcPts val="0"/>
              </a:spcBef>
              <a:spcAft>
                <a:spcPts val="0"/>
              </a:spcAft>
              <a:buSzPts val="2200"/>
              <a:buFont typeface="Chela One"/>
              <a:buChar char="●"/>
            </a:pPr>
            <a:r>
              <a:rPr lang="en" sz="2200">
                <a:latin typeface="Chela One"/>
                <a:ea typeface="Chela One"/>
                <a:cs typeface="Chela One"/>
                <a:sym typeface="Chela One"/>
              </a:rPr>
              <a:t>Pass out template</a:t>
            </a:r>
            <a:endParaRPr sz="2200">
              <a:latin typeface="Chela One"/>
              <a:ea typeface="Chela One"/>
              <a:cs typeface="Chela One"/>
              <a:sym typeface="Chela One"/>
            </a:endParaRPr>
          </a:p>
          <a:p>
            <a:pPr indent="0" lvl="0" marL="0" rtl="0" algn="l">
              <a:spcBef>
                <a:spcPts val="0"/>
              </a:spcBef>
              <a:spcAft>
                <a:spcPts val="0"/>
              </a:spcAft>
              <a:buNone/>
            </a:pPr>
            <a:r>
              <a:t/>
            </a:r>
            <a:endParaRPr sz="2200">
              <a:latin typeface="Chela One"/>
              <a:ea typeface="Chela One"/>
              <a:cs typeface="Chela One"/>
              <a:sym typeface="Chela One"/>
            </a:endParaRPr>
          </a:p>
          <a:p>
            <a:pPr indent="0" lvl="0" marL="0" rtl="0" algn="l">
              <a:spcBef>
                <a:spcPts val="0"/>
              </a:spcBef>
              <a:spcAft>
                <a:spcPts val="0"/>
              </a:spcAft>
              <a:buNone/>
            </a:pPr>
            <a:r>
              <a:rPr lang="en" sz="2200">
                <a:latin typeface="Chela One"/>
                <a:ea typeface="Chela One"/>
                <a:cs typeface="Chela One"/>
                <a:sym typeface="Chela One"/>
              </a:rPr>
              <a:t>Work in groups of 3-4</a:t>
            </a:r>
            <a:endParaRPr sz="2200">
              <a:latin typeface="Chela One"/>
              <a:ea typeface="Chela One"/>
              <a:cs typeface="Chela One"/>
              <a:sym typeface="Chela On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8"/>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400"/>
              <a:t>Have students fill out the worksheet as they go</a:t>
            </a:r>
            <a:endParaRPr sz="3400"/>
          </a:p>
        </p:txBody>
      </p:sp>
      <p:pic>
        <p:nvPicPr>
          <p:cNvPr id="419" name="Google Shape;419;p58"/>
          <p:cNvPicPr preferRelativeResize="0"/>
          <p:nvPr/>
        </p:nvPicPr>
        <p:blipFill>
          <a:blip r:embed="rId3">
            <a:alphaModFix/>
          </a:blip>
          <a:stretch>
            <a:fillRect/>
          </a:stretch>
        </p:blipFill>
        <p:spPr>
          <a:xfrm>
            <a:off x="300074" y="1383375"/>
            <a:ext cx="4277300" cy="3624051"/>
          </a:xfrm>
          <a:prstGeom prst="rect">
            <a:avLst/>
          </a:prstGeom>
          <a:noFill/>
          <a:ln>
            <a:noFill/>
          </a:ln>
        </p:spPr>
      </p:pic>
      <p:sp>
        <p:nvSpPr>
          <p:cNvPr id="420" name="Google Shape;420;p58"/>
          <p:cNvSpPr txBox="1"/>
          <p:nvPr/>
        </p:nvSpPr>
        <p:spPr>
          <a:xfrm>
            <a:off x="1812775" y="971013"/>
            <a:ext cx="1251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a:ea typeface="Assistant"/>
                <a:cs typeface="Assistant"/>
                <a:sym typeface="Assistant"/>
              </a:rPr>
              <a:t>Worksheet</a:t>
            </a:r>
            <a:endParaRPr>
              <a:latin typeface="Assistant"/>
              <a:ea typeface="Assistant"/>
              <a:cs typeface="Assistant"/>
              <a:sym typeface="Assistant"/>
            </a:endParaRPr>
          </a:p>
        </p:txBody>
      </p:sp>
      <p:sp>
        <p:nvSpPr>
          <p:cNvPr id="421" name="Google Shape;421;p58"/>
          <p:cNvSpPr txBox="1"/>
          <p:nvPr/>
        </p:nvSpPr>
        <p:spPr>
          <a:xfrm>
            <a:off x="5895865" y="971025"/>
            <a:ext cx="20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Assistant"/>
                <a:ea typeface="Assistant"/>
                <a:cs typeface="Assistant"/>
                <a:sym typeface="Assistant"/>
              </a:rPr>
              <a:t>Helper sheet/template</a:t>
            </a:r>
            <a:endParaRPr>
              <a:latin typeface="Assistant"/>
              <a:ea typeface="Assistant"/>
              <a:cs typeface="Assistant"/>
              <a:sym typeface="Assistant"/>
            </a:endParaRPr>
          </a:p>
        </p:txBody>
      </p:sp>
      <p:pic>
        <p:nvPicPr>
          <p:cNvPr id="422" name="Google Shape;422;p58"/>
          <p:cNvPicPr preferRelativeResize="0"/>
          <p:nvPr/>
        </p:nvPicPr>
        <p:blipFill>
          <a:blip r:embed="rId4">
            <a:alphaModFix/>
          </a:blip>
          <a:stretch>
            <a:fillRect/>
          </a:stretch>
        </p:blipFill>
        <p:spPr>
          <a:xfrm>
            <a:off x="4766062" y="1544338"/>
            <a:ext cx="4261825" cy="33021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9"/>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Cabbage cutouts</a:t>
            </a:r>
            <a:endParaRPr/>
          </a:p>
        </p:txBody>
      </p:sp>
      <p:sp>
        <p:nvSpPr>
          <p:cNvPr id="428" name="Google Shape;428;p59"/>
          <p:cNvSpPr txBox="1"/>
          <p:nvPr>
            <p:ph idx="1" type="body"/>
          </p:nvPr>
        </p:nvSpPr>
        <p:spPr>
          <a:xfrm>
            <a:off x="865475" y="2373450"/>
            <a:ext cx="3921300" cy="396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700"/>
              <a:t>Have students cut these out themselves</a:t>
            </a:r>
            <a:endParaRPr sz="1700"/>
          </a:p>
        </p:txBody>
      </p:sp>
      <p:pic>
        <p:nvPicPr>
          <p:cNvPr id="429" name="Google Shape;429;p59"/>
          <p:cNvPicPr preferRelativeResize="0"/>
          <p:nvPr/>
        </p:nvPicPr>
        <p:blipFill>
          <a:blip r:embed="rId3">
            <a:alphaModFix/>
          </a:blip>
          <a:stretch>
            <a:fillRect/>
          </a:stretch>
        </p:blipFill>
        <p:spPr>
          <a:xfrm>
            <a:off x="5679950" y="710788"/>
            <a:ext cx="2811425" cy="3721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0"/>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Start investigating!</a:t>
            </a:r>
            <a:endParaRPr/>
          </a:p>
        </p:txBody>
      </p:sp>
      <p:sp>
        <p:nvSpPr>
          <p:cNvPr id="435" name="Google Shape;435;p60"/>
          <p:cNvSpPr txBox="1"/>
          <p:nvPr/>
        </p:nvSpPr>
        <p:spPr>
          <a:xfrm>
            <a:off x="5244300" y="724200"/>
            <a:ext cx="3837000" cy="3695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sz="1800">
              <a:solidFill>
                <a:srgbClr val="695D46"/>
              </a:solidFill>
              <a:latin typeface="Open Sans"/>
              <a:ea typeface="Open Sans"/>
              <a:cs typeface="Open Sans"/>
              <a:sym typeface="Open Sans"/>
            </a:endParaRPr>
          </a:p>
          <a:p>
            <a:pPr indent="0" lvl="0" marL="0" rtl="0" algn="l">
              <a:lnSpc>
                <a:spcPct val="115000"/>
              </a:lnSpc>
              <a:spcBef>
                <a:spcPts val="1200"/>
              </a:spcBef>
              <a:spcAft>
                <a:spcPts val="1200"/>
              </a:spcAft>
              <a:buNone/>
            </a:pPr>
            <a:r>
              <a:t/>
            </a:r>
            <a:endParaRPr sz="1800">
              <a:solidFill>
                <a:srgbClr val="695D46"/>
              </a:solidFill>
              <a:latin typeface="Open Sans"/>
              <a:ea typeface="Open Sans"/>
              <a:cs typeface="Open Sans"/>
              <a:sym typeface="Open Sans"/>
            </a:endParaRPr>
          </a:p>
        </p:txBody>
      </p:sp>
      <p:pic>
        <p:nvPicPr>
          <p:cNvPr id="436" name="Google Shape;436;p60"/>
          <p:cNvPicPr preferRelativeResize="0"/>
          <p:nvPr/>
        </p:nvPicPr>
        <p:blipFill rotWithShape="1">
          <a:blip r:embed="rId3">
            <a:alphaModFix/>
          </a:blip>
          <a:srcRect b="0" l="4636" r="66385" t="0"/>
          <a:stretch/>
        </p:blipFill>
        <p:spPr>
          <a:xfrm>
            <a:off x="5476651" y="155775"/>
            <a:ext cx="2017075" cy="4639423"/>
          </a:xfrm>
          <a:prstGeom prst="rect">
            <a:avLst/>
          </a:prstGeom>
          <a:noFill/>
          <a:ln>
            <a:noFill/>
          </a:ln>
        </p:spPr>
      </p:pic>
      <p:sp>
        <p:nvSpPr>
          <p:cNvPr id="437" name="Google Shape;437;p60"/>
          <p:cNvSpPr txBox="1"/>
          <p:nvPr/>
        </p:nvSpPr>
        <p:spPr>
          <a:xfrm>
            <a:off x="7905675" y="310720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438" name="Google Shape;438;p60"/>
          <p:cNvSpPr txBox="1"/>
          <p:nvPr/>
        </p:nvSpPr>
        <p:spPr>
          <a:xfrm>
            <a:off x="7905675" y="2416975"/>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439" name="Google Shape;439;p60"/>
          <p:cNvSpPr txBox="1"/>
          <p:nvPr/>
        </p:nvSpPr>
        <p:spPr>
          <a:xfrm>
            <a:off x="7905675" y="213275"/>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440" name="Google Shape;440;p60"/>
          <p:cNvSpPr txBox="1"/>
          <p:nvPr/>
        </p:nvSpPr>
        <p:spPr>
          <a:xfrm>
            <a:off x="7905675" y="4194175"/>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441" name="Google Shape;441;p60"/>
          <p:cNvSpPr/>
          <p:nvPr/>
        </p:nvSpPr>
        <p:spPr>
          <a:xfrm>
            <a:off x="6880175" y="366275"/>
            <a:ext cx="1025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0"/>
          <p:cNvSpPr/>
          <p:nvPr/>
        </p:nvSpPr>
        <p:spPr>
          <a:xfrm>
            <a:off x="6806725" y="2493775"/>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60"/>
          <p:cNvSpPr/>
          <p:nvPr/>
        </p:nvSpPr>
        <p:spPr>
          <a:xfrm>
            <a:off x="6806775" y="3184000"/>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60"/>
          <p:cNvSpPr/>
          <p:nvPr/>
        </p:nvSpPr>
        <p:spPr>
          <a:xfrm>
            <a:off x="6530550" y="4270975"/>
            <a:ext cx="1374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60"/>
          <p:cNvSpPr txBox="1"/>
          <p:nvPr/>
        </p:nvSpPr>
        <p:spPr>
          <a:xfrm>
            <a:off x="7905675" y="1897013"/>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446" name="Google Shape;446;p60"/>
          <p:cNvSpPr/>
          <p:nvPr/>
        </p:nvSpPr>
        <p:spPr>
          <a:xfrm>
            <a:off x="7006250" y="2080250"/>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0"/>
          <p:cNvSpPr txBox="1"/>
          <p:nvPr/>
        </p:nvSpPr>
        <p:spPr>
          <a:xfrm>
            <a:off x="7757300" y="1104063"/>
            <a:ext cx="129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Seeds</a:t>
            </a:r>
            <a:endParaRPr sz="1200">
              <a:latin typeface="Open Sans"/>
              <a:ea typeface="Open Sans"/>
              <a:cs typeface="Open Sans"/>
              <a:sym typeface="Open Sans"/>
            </a:endParaRPr>
          </a:p>
        </p:txBody>
      </p:sp>
      <p:sp>
        <p:nvSpPr>
          <p:cNvPr id="448" name="Google Shape;448;p60"/>
          <p:cNvSpPr/>
          <p:nvPr/>
        </p:nvSpPr>
        <p:spPr>
          <a:xfrm>
            <a:off x="6857900" y="1180875"/>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60"/>
          <p:cNvPicPr preferRelativeResize="0"/>
          <p:nvPr/>
        </p:nvPicPr>
        <p:blipFill>
          <a:blip r:embed="rId4">
            <a:alphaModFix/>
          </a:blip>
          <a:stretch>
            <a:fillRect/>
          </a:stretch>
        </p:blipFill>
        <p:spPr>
          <a:xfrm>
            <a:off x="317338" y="1073375"/>
            <a:ext cx="1212800" cy="1697901"/>
          </a:xfrm>
          <a:prstGeom prst="rect">
            <a:avLst/>
          </a:prstGeom>
          <a:noFill/>
          <a:ln>
            <a:noFill/>
          </a:ln>
        </p:spPr>
      </p:pic>
      <p:pic>
        <p:nvPicPr>
          <p:cNvPr id="450" name="Google Shape;450;p60"/>
          <p:cNvPicPr preferRelativeResize="0"/>
          <p:nvPr/>
        </p:nvPicPr>
        <p:blipFill rotWithShape="1">
          <a:blip r:embed="rId5">
            <a:alphaModFix/>
          </a:blip>
          <a:srcRect b="15037" l="6790" r="49848" t="17041"/>
          <a:stretch/>
        </p:blipFill>
        <p:spPr>
          <a:xfrm>
            <a:off x="1934425" y="1180875"/>
            <a:ext cx="1490200" cy="1551000"/>
          </a:xfrm>
          <a:prstGeom prst="rect">
            <a:avLst/>
          </a:prstGeom>
          <a:noFill/>
          <a:ln>
            <a:noFill/>
          </a:ln>
        </p:spPr>
      </p:pic>
      <p:pic>
        <p:nvPicPr>
          <p:cNvPr id="451" name="Google Shape;451;p60"/>
          <p:cNvPicPr preferRelativeResize="0"/>
          <p:nvPr/>
        </p:nvPicPr>
        <p:blipFill rotWithShape="1">
          <a:blip r:embed="rId6">
            <a:alphaModFix/>
          </a:blip>
          <a:srcRect b="0" l="21092" r="0" t="0"/>
          <a:stretch/>
        </p:blipFill>
        <p:spPr>
          <a:xfrm>
            <a:off x="215850" y="2983275"/>
            <a:ext cx="1415774" cy="1794199"/>
          </a:xfrm>
          <a:prstGeom prst="rect">
            <a:avLst/>
          </a:prstGeom>
          <a:noFill/>
          <a:ln>
            <a:noFill/>
          </a:ln>
        </p:spPr>
      </p:pic>
      <p:pic>
        <p:nvPicPr>
          <p:cNvPr id="452" name="Google Shape;452;p60"/>
          <p:cNvPicPr preferRelativeResize="0"/>
          <p:nvPr/>
        </p:nvPicPr>
        <p:blipFill rotWithShape="1">
          <a:blip r:embed="rId7">
            <a:alphaModFix/>
          </a:blip>
          <a:srcRect b="10978" l="0" r="0" t="8356"/>
          <a:stretch/>
        </p:blipFill>
        <p:spPr>
          <a:xfrm>
            <a:off x="1934425" y="3028550"/>
            <a:ext cx="1490201" cy="1703660"/>
          </a:xfrm>
          <a:prstGeom prst="rect">
            <a:avLst/>
          </a:prstGeom>
          <a:noFill/>
          <a:ln>
            <a:noFill/>
          </a:ln>
        </p:spPr>
      </p:pic>
      <p:pic>
        <p:nvPicPr>
          <p:cNvPr id="453" name="Google Shape;453;p60"/>
          <p:cNvPicPr preferRelativeResize="0"/>
          <p:nvPr/>
        </p:nvPicPr>
        <p:blipFill rotWithShape="1">
          <a:blip r:embed="rId8">
            <a:alphaModFix/>
          </a:blip>
          <a:srcRect b="0" l="20743" r="28587" t="0"/>
          <a:stretch/>
        </p:blipFill>
        <p:spPr>
          <a:xfrm>
            <a:off x="3826900" y="3053200"/>
            <a:ext cx="1490201" cy="1654357"/>
          </a:xfrm>
          <a:prstGeom prst="rect">
            <a:avLst/>
          </a:prstGeom>
          <a:noFill/>
          <a:ln>
            <a:noFill/>
          </a:ln>
        </p:spPr>
      </p:pic>
      <p:sp>
        <p:nvSpPr>
          <p:cNvPr id="454" name="Google Shape;454;p60"/>
          <p:cNvSpPr txBox="1"/>
          <p:nvPr/>
        </p:nvSpPr>
        <p:spPr>
          <a:xfrm>
            <a:off x="374300" y="2659275"/>
            <a:ext cx="10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Bok choi</a:t>
            </a:r>
            <a:endParaRPr>
              <a:latin typeface="Open Sans"/>
              <a:ea typeface="Open Sans"/>
              <a:cs typeface="Open Sans"/>
              <a:sym typeface="Open Sans"/>
            </a:endParaRPr>
          </a:p>
        </p:txBody>
      </p:sp>
      <p:sp>
        <p:nvSpPr>
          <p:cNvPr id="455" name="Google Shape;455;p60"/>
          <p:cNvSpPr txBox="1"/>
          <p:nvPr/>
        </p:nvSpPr>
        <p:spPr>
          <a:xfrm>
            <a:off x="2142413" y="2659275"/>
            <a:ext cx="10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Cabbage</a:t>
            </a:r>
            <a:endParaRPr>
              <a:latin typeface="Open Sans"/>
              <a:ea typeface="Open Sans"/>
              <a:cs typeface="Open Sans"/>
              <a:sym typeface="Open Sans"/>
            </a:endParaRPr>
          </a:p>
        </p:txBody>
      </p:sp>
      <p:sp>
        <p:nvSpPr>
          <p:cNvPr id="456" name="Google Shape;456;p60"/>
          <p:cNvSpPr txBox="1"/>
          <p:nvPr/>
        </p:nvSpPr>
        <p:spPr>
          <a:xfrm>
            <a:off x="4079613" y="2611200"/>
            <a:ext cx="10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Broccoli</a:t>
            </a:r>
            <a:endParaRPr>
              <a:latin typeface="Open Sans"/>
              <a:ea typeface="Open Sans"/>
              <a:cs typeface="Open Sans"/>
              <a:sym typeface="Open Sans"/>
            </a:endParaRPr>
          </a:p>
        </p:txBody>
      </p:sp>
      <p:sp>
        <p:nvSpPr>
          <p:cNvPr id="457" name="Google Shape;457;p60"/>
          <p:cNvSpPr txBox="1"/>
          <p:nvPr/>
        </p:nvSpPr>
        <p:spPr>
          <a:xfrm>
            <a:off x="178688" y="4713725"/>
            <a:ext cx="1490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Brussel sprouts</a:t>
            </a:r>
            <a:endParaRPr>
              <a:latin typeface="Open Sans"/>
              <a:ea typeface="Open Sans"/>
              <a:cs typeface="Open Sans"/>
              <a:sym typeface="Open Sans"/>
            </a:endParaRPr>
          </a:p>
        </p:txBody>
      </p:sp>
      <p:sp>
        <p:nvSpPr>
          <p:cNvPr id="458" name="Google Shape;458;p60"/>
          <p:cNvSpPr txBox="1"/>
          <p:nvPr/>
        </p:nvSpPr>
        <p:spPr>
          <a:xfrm>
            <a:off x="2079700" y="4713725"/>
            <a:ext cx="10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Kohlrabi</a:t>
            </a:r>
            <a:endParaRPr>
              <a:latin typeface="Open Sans"/>
              <a:ea typeface="Open Sans"/>
              <a:cs typeface="Open Sans"/>
              <a:sym typeface="Open Sans"/>
            </a:endParaRPr>
          </a:p>
        </p:txBody>
      </p:sp>
      <p:sp>
        <p:nvSpPr>
          <p:cNvPr id="459" name="Google Shape;459;p60"/>
          <p:cNvSpPr txBox="1"/>
          <p:nvPr/>
        </p:nvSpPr>
        <p:spPr>
          <a:xfrm>
            <a:off x="4079625" y="4713725"/>
            <a:ext cx="1098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Rutabaga</a:t>
            </a:r>
            <a:endParaRPr>
              <a:latin typeface="Open Sans"/>
              <a:ea typeface="Open Sans"/>
              <a:cs typeface="Open Sans"/>
              <a:sym typeface="Open Sans"/>
            </a:endParaRPr>
          </a:p>
        </p:txBody>
      </p:sp>
      <p:pic>
        <p:nvPicPr>
          <p:cNvPr id="460" name="Google Shape;460;p60"/>
          <p:cNvPicPr preferRelativeResize="0"/>
          <p:nvPr/>
        </p:nvPicPr>
        <p:blipFill>
          <a:blip r:embed="rId9">
            <a:alphaModFix/>
          </a:blip>
          <a:stretch>
            <a:fillRect/>
          </a:stretch>
        </p:blipFill>
        <p:spPr>
          <a:xfrm>
            <a:off x="3754900" y="1343750"/>
            <a:ext cx="1634201" cy="12256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1"/>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Bok choi</a:t>
            </a:r>
            <a:endParaRPr/>
          </a:p>
        </p:txBody>
      </p:sp>
      <p:pic>
        <p:nvPicPr>
          <p:cNvPr id="466" name="Google Shape;466;p61"/>
          <p:cNvPicPr preferRelativeResize="0"/>
          <p:nvPr/>
        </p:nvPicPr>
        <p:blipFill>
          <a:blip r:embed="rId3">
            <a:alphaModFix/>
          </a:blip>
          <a:stretch>
            <a:fillRect/>
          </a:stretch>
        </p:blipFill>
        <p:spPr>
          <a:xfrm>
            <a:off x="3353425" y="2267050"/>
            <a:ext cx="1789825" cy="2505750"/>
          </a:xfrm>
          <a:prstGeom prst="rect">
            <a:avLst/>
          </a:prstGeom>
          <a:noFill/>
          <a:ln>
            <a:noFill/>
          </a:ln>
        </p:spPr>
      </p:pic>
      <p:pic>
        <p:nvPicPr>
          <p:cNvPr id="467" name="Google Shape;467;p61"/>
          <p:cNvPicPr preferRelativeResize="0"/>
          <p:nvPr/>
        </p:nvPicPr>
        <p:blipFill rotWithShape="1">
          <a:blip r:embed="rId4">
            <a:alphaModFix/>
          </a:blip>
          <a:srcRect b="0" l="4636" r="66385" t="0"/>
          <a:stretch/>
        </p:blipFill>
        <p:spPr>
          <a:xfrm>
            <a:off x="5497601" y="462950"/>
            <a:ext cx="2017075" cy="4639423"/>
          </a:xfrm>
          <a:prstGeom prst="rect">
            <a:avLst/>
          </a:prstGeom>
          <a:noFill/>
          <a:ln>
            <a:noFill/>
          </a:ln>
        </p:spPr>
      </p:pic>
      <p:sp>
        <p:nvSpPr>
          <p:cNvPr id="468" name="Google Shape;468;p61"/>
          <p:cNvSpPr txBox="1"/>
          <p:nvPr/>
        </p:nvSpPr>
        <p:spPr>
          <a:xfrm>
            <a:off x="7926625" y="3414375"/>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469" name="Google Shape;469;p61"/>
          <p:cNvSpPr txBox="1"/>
          <p:nvPr/>
        </p:nvSpPr>
        <p:spPr>
          <a:xfrm>
            <a:off x="7926625" y="27241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470" name="Google Shape;470;p61"/>
          <p:cNvSpPr txBox="1"/>
          <p:nvPr/>
        </p:nvSpPr>
        <p:spPr>
          <a:xfrm>
            <a:off x="7926625" y="520450"/>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471" name="Google Shape;471;p61"/>
          <p:cNvSpPr txBox="1"/>
          <p:nvPr/>
        </p:nvSpPr>
        <p:spPr>
          <a:xfrm>
            <a:off x="7926625" y="45013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472" name="Google Shape;472;p61"/>
          <p:cNvSpPr/>
          <p:nvPr/>
        </p:nvSpPr>
        <p:spPr>
          <a:xfrm>
            <a:off x="6901125" y="673450"/>
            <a:ext cx="1025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61"/>
          <p:cNvSpPr/>
          <p:nvPr/>
        </p:nvSpPr>
        <p:spPr>
          <a:xfrm>
            <a:off x="6827675" y="2800950"/>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61"/>
          <p:cNvSpPr/>
          <p:nvPr/>
        </p:nvSpPr>
        <p:spPr>
          <a:xfrm>
            <a:off x="6827725" y="3491175"/>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61"/>
          <p:cNvSpPr/>
          <p:nvPr/>
        </p:nvSpPr>
        <p:spPr>
          <a:xfrm>
            <a:off x="6551500" y="4578150"/>
            <a:ext cx="1374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61"/>
          <p:cNvSpPr txBox="1"/>
          <p:nvPr/>
        </p:nvSpPr>
        <p:spPr>
          <a:xfrm>
            <a:off x="7926625" y="2204188"/>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477" name="Google Shape;477;p61"/>
          <p:cNvSpPr/>
          <p:nvPr/>
        </p:nvSpPr>
        <p:spPr>
          <a:xfrm>
            <a:off x="7027200" y="2387425"/>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61"/>
          <p:cNvSpPr txBox="1"/>
          <p:nvPr/>
        </p:nvSpPr>
        <p:spPr>
          <a:xfrm>
            <a:off x="7778250" y="1411238"/>
            <a:ext cx="129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Seeds</a:t>
            </a:r>
            <a:endParaRPr sz="1200">
              <a:latin typeface="Open Sans"/>
              <a:ea typeface="Open Sans"/>
              <a:cs typeface="Open Sans"/>
              <a:sym typeface="Open Sans"/>
            </a:endParaRPr>
          </a:p>
        </p:txBody>
      </p:sp>
      <p:sp>
        <p:nvSpPr>
          <p:cNvPr id="479" name="Google Shape;479;p61"/>
          <p:cNvSpPr/>
          <p:nvPr/>
        </p:nvSpPr>
        <p:spPr>
          <a:xfrm>
            <a:off x="6878850" y="1488050"/>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61"/>
          <p:cNvSpPr txBox="1"/>
          <p:nvPr/>
        </p:nvSpPr>
        <p:spPr>
          <a:xfrm>
            <a:off x="382325" y="1320275"/>
            <a:ext cx="467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What structures do/don’t we see?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What similar structures are in wild cabbage?</a:t>
            </a:r>
            <a:endParaRPr>
              <a:latin typeface="Open Sans"/>
              <a:ea typeface="Open Sans"/>
              <a:cs typeface="Open Sans"/>
              <a:sym typeface="Open Sans"/>
            </a:endParaRPr>
          </a:p>
        </p:txBody>
      </p:sp>
      <p:pic>
        <p:nvPicPr>
          <p:cNvPr id="481" name="Google Shape;481;p61"/>
          <p:cNvPicPr preferRelativeResize="0"/>
          <p:nvPr/>
        </p:nvPicPr>
        <p:blipFill>
          <a:blip r:embed="rId5">
            <a:alphaModFix/>
          </a:blip>
          <a:stretch>
            <a:fillRect/>
          </a:stretch>
        </p:blipFill>
        <p:spPr>
          <a:xfrm>
            <a:off x="229097" y="2542675"/>
            <a:ext cx="2930824" cy="195449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2"/>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Cabbage</a:t>
            </a:r>
            <a:endParaRPr/>
          </a:p>
        </p:txBody>
      </p:sp>
      <p:pic>
        <p:nvPicPr>
          <p:cNvPr id="487" name="Google Shape;487;p62"/>
          <p:cNvPicPr preferRelativeResize="0"/>
          <p:nvPr/>
        </p:nvPicPr>
        <p:blipFill rotWithShape="1">
          <a:blip r:embed="rId3">
            <a:alphaModFix/>
          </a:blip>
          <a:srcRect b="15037" l="6788" r="8780" t="17041"/>
          <a:stretch/>
        </p:blipFill>
        <p:spPr>
          <a:xfrm>
            <a:off x="2422475" y="2702023"/>
            <a:ext cx="2901700" cy="1551000"/>
          </a:xfrm>
          <a:prstGeom prst="rect">
            <a:avLst/>
          </a:prstGeom>
          <a:noFill/>
          <a:ln>
            <a:noFill/>
          </a:ln>
        </p:spPr>
      </p:pic>
      <p:sp>
        <p:nvSpPr>
          <p:cNvPr id="488" name="Google Shape;488;p62"/>
          <p:cNvSpPr txBox="1"/>
          <p:nvPr/>
        </p:nvSpPr>
        <p:spPr>
          <a:xfrm>
            <a:off x="382325" y="1320275"/>
            <a:ext cx="467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What structures do/don’t we see?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What similar structures are in wild cabbage?</a:t>
            </a:r>
            <a:endParaRPr>
              <a:latin typeface="Open Sans"/>
              <a:ea typeface="Open Sans"/>
              <a:cs typeface="Open Sans"/>
              <a:sym typeface="Open Sans"/>
            </a:endParaRPr>
          </a:p>
        </p:txBody>
      </p:sp>
      <p:pic>
        <p:nvPicPr>
          <p:cNvPr id="489" name="Google Shape;489;p62"/>
          <p:cNvPicPr preferRelativeResize="0"/>
          <p:nvPr/>
        </p:nvPicPr>
        <p:blipFill>
          <a:blip r:embed="rId4">
            <a:alphaModFix/>
          </a:blip>
          <a:stretch>
            <a:fillRect/>
          </a:stretch>
        </p:blipFill>
        <p:spPr>
          <a:xfrm>
            <a:off x="208475" y="2491000"/>
            <a:ext cx="2081975" cy="2081975"/>
          </a:xfrm>
          <a:prstGeom prst="rect">
            <a:avLst/>
          </a:prstGeom>
          <a:noFill/>
          <a:ln>
            <a:noFill/>
          </a:ln>
        </p:spPr>
      </p:pic>
      <p:pic>
        <p:nvPicPr>
          <p:cNvPr id="490" name="Google Shape;490;p62"/>
          <p:cNvPicPr preferRelativeResize="0"/>
          <p:nvPr/>
        </p:nvPicPr>
        <p:blipFill rotWithShape="1">
          <a:blip r:embed="rId5">
            <a:alphaModFix/>
          </a:blip>
          <a:srcRect b="0" l="4636" r="66385" t="0"/>
          <a:stretch/>
        </p:blipFill>
        <p:spPr>
          <a:xfrm>
            <a:off x="5345201" y="310550"/>
            <a:ext cx="2017075" cy="4639423"/>
          </a:xfrm>
          <a:prstGeom prst="rect">
            <a:avLst/>
          </a:prstGeom>
          <a:noFill/>
          <a:ln>
            <a:noFill/>
          </a:ln>
        </p:spPr>
      </p:pic>
      <p:sp>
        <p:nvSpPr>
          <p:cNvPr id="491" name="Google Shape;491;p62"/>
          <p:cNvSpPr txBox="1"/>
          <p:nvPr/>
        </p:nvSpPr>
        <p:spPr>
          <a:xfrm>
            <a:off x="7774225" y="3261975"/>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492" name="Google Shape;492;p62"/>
          <p:cNvSpPr txBox="1"/>
          <p:nvPr/>
        </p:nvSpPr>
        <p:spPr>
          <a:xfrm>
            <a:off x="7774225" y="25717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493" name="Google Shape;493;p62"/>
          <p:cNvSpPr txBox="1"/>
          <p:nvPr/>
        </p:nvSpPr>
        <p:spPr>
          <a:xfrm>
            <a:off x="7774225" y="368050"/>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494" name="Google Shape;494;p62"/>
          <p:cNvSpPr txBox="1"/>
          <p:nvPr/>
        </p:nvSpPr>
        <p:spPr>
          <a:xfrm>
            <a:off x="7774225" y="43489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495" name="Google Shape;495;p62"/>
          <p:cNvSpPr/>
          <p:nvPr/>
        </p:nvSpPr>
        <p:spPr>
          <a:xfrm>
            <a:off x="6748725" y="521050"/>
            <a:ext cx="1025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62"/>
          <p:cNvSpPr/>
          <p:nvPr/>
        </p:nvSpPr>
        <p:spPr>
          <a:xfrm>
            <a:off x="6675275" y="2648550"/>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62"/>
          <p:cNvSpPr/>
          <p:nvPr/>
        </p:nvSpPr>
        <p:spPr>
          <a:xfrm>
            <a:off x="6675325" y="3338775"/>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62"/>
          <p:cNvSpPr/>
          <p:nvPr/>
        </p:nvSpPr>
        <p:spPr>
          <a:xfrm>
            <a:off x="6399100" y="4425750"/>
            <a:ext cx="1374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2"/>
          <p:cNvSpPr txBox="1"/>
          <p:nvPr/>
        </p:nvSpPr>
        <p:spPr>
          <a:xfrm>
            <a:off x="7774225" y="2051788"/>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500" name="Google Shape;500;p62"/>
          <p:cNvSpPr/>
          <p:nvPr/>
        </p:nvSpPr>
        <p:spPr>
          <a:xfrm>
            <a:off x="6874800" y="2235025"/>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62"/>
          <p:cNvSpPr txBox="1"/>
          <p:nvPr/>
        </p:nvSpPr>
        <p:spPr>
          <a:xfrm>
            <a:off x="7625850" y="1258838"/>
            <a:ext cx="129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Seeds</a:t>
            </a:r>
            <a:endParaRPr sz="1200">
              <a:latin typeface="Open Sans"/>
              <a:ea typeface="Open Sans"/>
              <a:cs typeface="Open Sans"/>
              <a:sym typeface="Open Sans"/>
            </a:endParaRPr>
          </a:p>
        </p:txBody>
      </p:sp>
      <p:sp>
        <p:nvSpPr>
          <p:cNvPr id="502" name="Google Shape;502;p62"/>
          <p:cNvSpPr/>
          <p:nvPr/>
        </p:nvSpPr>
        <p:spPr>
          <a:xfrm>
            <a:off x="6726450" y="1335650"/>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3"/>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Broccoli/cauliflower</a:t>
            </a:r>
            <a:endParaRPr/>
          </a:p>
        </p:txBody>
      </p:sp>
      <p:pic>
        <p:nvPicPr>
          <p:cNvPr id="508" name="Google Shape;508;p63"/>
          <p:cNvPicPr preferRelativeResize="0"/>
          <p:nvPr/>
        </p:nvPicPr>
        <p:blipFill>
          <a:blip r:embed="rId3">
            <a:alphaModFix/>
          </a:blip>
          <a:stretch>
            <a:fillRect/>
          </a:stretch>
        </p:blipFill>
        <p:spPr>
          <a:xfrm>
            <a:off x="249250" y="2235025"/>
            <a:ext cx="5040402" cy="2520201"/>
          </a:xfrm>
          <a:prstGeom prst="rect">
            <a:avLst/>
          </a:prstGeom>
          <a:noFill/>
          <a:ln>
            <a:noFill/>
          </a:ln>
        </p:spPr>
      </p:pic>
      <p:sp>
        <p:nvSpPr>
          <p:cNvPr id="509" name="Google Shape;509;p63"/>
          <p:cNvSpPr txBox="1"/>
          <p:nvPr/>
        </p:nvSpPr>
        <p:spPr>
          <a:xfrm>
            <a:off x="382325" y="1320275"/>
            <a:ext cx="467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What structures do/don’t we see?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What similar structures are in wild cabbage?</a:t>
            </a:r>
            <a:endParaRPr>
              <a:latin typeface="Open Sans"/>
              <a:ea typeface="Open Sans"/>
              <a:cs typeface="Open Sans"/>
              <a:sym typeface="Open Sans"/>
            </a:endParaRPr>
          </a:p>
        </p:txBody>
      </p:sp>
      <p:pic>
        <p:nvPicPr>
          <p:cNvPr id="510" name="Google Shape;510;p63"/>
          <p:cNvPicPr preferRelativeResize="0"/>
          <p:nvPr/>
        </p:nvPicPr>
        <p:blipFill rotWithShape="1">
          <a:blip r:embed="rId4">
            <a:alphaModFix/>
          </a:blip>
          <a:srcRect b="0" l="4636" r="66385" t="0"/>
          <a:stretch/>
        </p:blipFill>
        <p:spPr>
          <a:xfrm>
            <a:off x="5345201" y="310550"/>
            <a:ext cx="2017075" cy="4639423"/>
          </a:xfrm>
          <a:prstGeom prst="rect">
            <a:avLst/>
          </a:prstGeom>
          <a:noFill/>
          <a:ln>
            <a:noFill/>
          </a:ln>
        </p:spPr>
      </p:pic>
      <p:sp>
        <p:nvSpPr>
          <p:cNvPr id="511" name="Google Shape;511;p63"/>
          <p:cNvSpPr txBox="1"/>
          <p:nvPr/>
        </p:nvSpPr>
        <p:spPr>
          <a:xfrm>
            <a:off x="7774225" y="3261975"/>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512" name="Google Shape;512;p63"/>
          <p:cNvSpPr txBox="1"/>
          <p:nvPr/>
        </p:nvSpPr>
        <p:spPr>
          <a:xfrm>
            <a:off x="7774225" y="25717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513" name="Google Shape;513;p63"/>
          <p:cNvSpPr txBox="1"/>
          <p:nvPr/>
        </p:nvSpPr>
        <p:spPr>
          <a:xfrm>
            <a:off x="7774225" y="368050"/>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514" name="Google Shape;514;p63"/>
          <p:cNvSpPr txBox="1"/>
          <p:nvPr/>
        </p:nvSpPr>
        <p:spPr>
          <a:xfrm>
            <a:off x="7774225" y="43489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515" name="Google Shape;515;p63"/>
          <p:cNvSpPr/>
          <p:nvPr/>
        </p:nvSpPr>
        <p:spPr>
          <a:xfrm>
            <a:off x="6748725" y="521050"/>
            <a:ext cx="1025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63"/>
          <p:cNvSpPr/>
          <p:nvPr/>
        </p:nvSpPr>
        <p:spPr>
          <a:xfrm>
            <a:off x="6675275" y="2648550"/>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63"/>
          <p:cNvSpPr/>
          <p:nvPr/>
        </p:nvSpPr>
        <p:spPr>
          <a:xfrm>
            <a:off x="6675325" y="3338775"/>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63"/>
          <p:cNvSpPr/>
          <p:nvPr/>
        </p:nvSpPr>
        <p:spPr>
          <a:xfrm>
            <a:off x="6399100" y="4425750"/>
            <a:ext cx="1374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63"/>
          <p:cNvSpPr txBox="1"/>
          <p:nvPr/>
        </p:nvSpPr>
        <p:spPr>
          <a:xfrm>
            <a:off x="7774225" y="2051788"/>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520" name="Google Shape;520;p63"/>
          <p:cNvSpPr/>
          <p:nvPr/>
        </p:nvSpPr>
        <p:spPr>
          <a:xfrm>
            <a:off x="6874800" y="2235025"/>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63"/>
          <p:cNvSpPr txBox="1"/>
          <p:nvPr/>
        </p:nvSpPr>
        <p:spPr>
          <a:xfrm>
            <a:off x="7625850" y="1258838"/>
            <a:ext cx="129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Seeds</a:t>
            </a:r>
            <a:endParaRPr sz="1200">
              <a:latin typeface="Open Sans"/>
              <a:ea typeface="Open Sans"/>
              <a:cs typeface="Open Sans"/>
              <a:sym typeface="Open Sans"/>
            </a:endParaRPr>
          </a:p>
        </p:txBody>
      </p:sp>
      <p:sp>
        <p:nvSpPr>
          <p:cNvPr id="522" name="Google Shape;522;p63"/>
          <p:cNvSpPr/>
          <p:nvPr/>
        </p:nvSpPr>
        <p:spPr>
          <a:xfrm>
            <a:off x="6726450" y="1335650"/>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64"/>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Brussel sprouts</a:t>
            </a:r>
            <a:endParaRPr/>
          </a:p>
        </p:txBody>
      </p:sp>
      <p:pic>
        <p:nvPicPr>
          <p:cNvPr id="528" name="Google Shape;528;p64"/>
          <p:cNvPicPr preferRelativeResize="0"/>
          <p:nvPr/>
        </p:nvPicPr>
        <p:blipFill rotWithShape="1">
          <a:blip r:embed="rId3">
            <a:alphaModFix/>
          </a:blip>
          <a:srcRect b="0" l="21092" r="0" t="0"/>
          <a:stretch/>
        </p:blipFill>
        <p:spPr>
          <a:xfrm>
            <a:off x="198825" y="2149425"/>
            <a:ext cx="2290574" cy="2902824"/>
          </a:xfrm>
          <a:prstGeom prst="rect">
            <a:avLst/>
          </a:prstGeom>
          <a:noFill/>
          <a:ln>
            <a:noFill/>
          </a:ln>
        </p:spPr>
      </p:pic>
      <p:pic>
        <p:nvPicPr>
          <p:cNvPr id="529" name="Google Shape;529;p64"/>
          <p:cNvPicPr preferRelativeResize="0"/>
          <p:nvPr/>
        </p:nvPicPr>
        <p:blipFill rotWithShape="1">
          <a:blip r:embed="rId4">
            <a:alphaModFix/>
          </a:blip>
          <a:srcRect b="18148" l="5132" r="0" t="20433"/>
          <a:stretch/>
        </p:blipFill>
        <p:spPr>
          <a:xfrm>
            <a:off x="2583700" y="2910975"/>
            <a:ext cx="2841902" cy="1379724"/>
          </a:xfrm>
          <a:prstGeom prst="rect">
            <a:avLst/>
          </a:prstGeom>
          <a:noFill/>
          <a:ln>
            <a:noFill/>
          </a:ln>
        </p:spPr>
      </p:pic>
      <p:sp>
        <p:nvSpPr>
          <p:cNvPr id="530" name="Google Shape;530;p64"/>
          <p:cNvSpPr txBox="1"/>
          <p:nvPr/>
        </p:nvSpPr>
        <p:spPr>
          <a:xfrm>
            <a:off x="382325" y="1320275"/>
            <a:ext cx="467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What structures do/don’t we see?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What similar structures are in wild cabbage?</a:t>
            </a:r>
            <a:endParaRPr>
              <a:latin typeface="Open Sans"/>
              <a:ea typeface="Open Sans"/>
              <a:cs typeface="Open Sans"/>
              <a:sym typeface="Open Sans"/>
            </a:endParaRPr>
          </a:p>
        </p:txBody>
      </p:sp>
      <p:pic>
        <p:nvPicPr>
          <p:cNvPr id="531" name="Google Shape;531;p64"/>
          <p:cNvPicPr preferRelativeResize="0"/>
          <p:nvPr/>
        </p:nvPicPr>
        <p:blipFill rotWithShape="1">
          <a:blip r:embed="rId5">
            <a:alphaModFix/>
          </a:blip>
          <a:srcRect b="0" l="4636" r="66385" t="0"/>
          <a:stretch/>
        </p:blipFill>
        <p:spPr>
          <a:xfrm>
            <a:off x="5345201" y="310550"/>
            <a:ext cx="2017075" cy="4639423"/>
          </a:xfrm>
          <a:prstGeom prst="rect">
            <a:avLst/>
          </a:prstGeom>
          <a:noFill/>
          <a:ln>
            <a:noFill/>
          </a:ln>
        </p:spPr>
      </p:pic>
      <p:sp>
        <p:nvSpPr>
          <p:cNvPr id="532" name="Google Shape;532;p64"/>
          <p:cNvSpPr txBox="1"/>
          <p:nvPr/>
        </p:nvSpPr>
        <p:spPr>
          <a:xfrm>
            <a:off x="7774225" y="3261975"/>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533" name="Google Shape;533;p64"/>
          <p:cNvSpPr txBox="1"/>
          <p:nvPr/>
        </p:nvSpPr>
        <p:spPr>
          <a:xfrm>
            <a:off x="7774225" y="25717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534" name="Google Shape;534;p64"/>
          <p:cNvSpPr txBox="1"/>
          <p:nvPr/>
        </p:nvSpPr>
        <p:spPr>
          <a:xfrm>
            <a:off x="7774225" y="368050"/>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535" name="Google Shape;535;p64"/>
          <p:cNvSpPr txBox="1"/>
          <p:nvPr/>
        </p:nvSpPr>
        <p:spPr>
          <a:xfrm>
            <a:off x="7774225" y="43489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536" name="Google Shape;536;p64"/>
          <p:cNvSpPr/>
          <p:nvPr/>
        </p:nvSpPr>
        <p:spPr>
          <a:xfrm>
            <a:off x="6748725" y="521050"/>
            <a:ext cx="1025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4"/>
          <p:cNvSpPr/>
          <p:nvPr/>
        </p:nvSpPr>
        <p:spPr>
          <a:xfrm>
            <a:off x="6675275" y="2648550"/>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4"/>
          <p:cNvSpPr/>
          <p:nvPr/>
        </p:nvSpPr>
        <p:spPr>
          <a:xfrm>
            <a:off x="6675325" y="3338775"/>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4"/>
          <p:cNvSpPr/>
          <p:nvPr/>
        </p:nvSpPr>
        <p:spPr>
          <a:xfrm>
            <a:off x="6399100" y="4425750"/>
            <a:ext cx="1374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4"/>
          <p:cNvSpPr txBox="1"/>
          <p:nvPr/>
        </p:nvSpPr>
        <p:spPr>
          <a:xfrm>
            <a:off x="7774225" y="2051788"/>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541" name="Google Shape;541;p64"/>
          <p:cNvSpPr/>
          <p:nvPr/>
        </p:nvSpPr>
        <p:spPr>
          <a:xfrm>
            <a:off x="6874800" y="2235025"/>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4"/>
          <p:cNvSpPr txBox="1"/>
          <p:nvPr/>
        </p:nvSpPr>
        <p:spPr>
          <a:xfrm>
            <a:off x="7625850" y="1258838"/>
            <a:ext cx="129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Seeds</a:t>
            </a:r>
            <a:endParaRPr sz="1200">
              <a:latin typeface="Open Sans"/>
              <a:ea typeface="Open Sans"/>
              <a:cs typeface="Open Sans"/>
              <a:sym typeface="Open Sans"/>
            </a:endParaRPr>
          </a:p>
        </p:txBody>
      </p:sp>
      <p:sp>
        <p:nvSpPr>
          <p:cNvPr id="543" name="Google Shape;543;p64"/>
          <p:cNvSpPr/>
          <p:nvPr/>
        </p:nvSpPr>
        <p:spPr>
          <a:xfrm>
            <a:off x="6726450" y="1335650"/>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5"/>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Kohlrabi</a:t>
            </a:r>
            <a:endParaRPr/>
          </a:p>
        </p:txBody>
      </p:sp>
      <p:pic>
        <p:nvPicPr>
          <p:cNvPr id="549" name="Google Shape;549;p65"/>
          <p:cNvPicPr preferRelativeResize="0"/>
          <p:nvPr/>
        </p:nvPicPr>
        <p:blipFill rotWithShape="1">
          <a:blip r:embed="rId3">
            <a:alphaModFix/>
          </a:blip>
          <a:srcRect b="5464" l="12923" r="9225" t="0"/>
          <a:stretch/>
        </p:blipFill>
        <p:spPr>
          <a:xfrm>
            <a:off x="2626500" y="2351063"/>
            <a:ext cx="2598576" cy="2367050"/>
          </a:xfrm>
          <a:prstGeom prst="rect">
            <a:avLst/>
          </a:prstGeom>
          <a:noFill/>
          <a:ln>
            <a:noFill/>
          </a:ln>
        </p:spPr>
      </p:pic>
      <p:pic>
        <p:nvPicPr>
          <p:cNvPr id="550" name="Google Shape;550;p65"/>
          <p:cNvPicPr preferRelativeResize="0"/>
          <p:nvPr/>
        </p:nvPicPr>
        <p:blipFill>
          <a:blip r:embed="rId4">
            <a:alphaModFix/>
          </a:blip>
          <a:stretch>
            <a:fillRect/>
          </a:stretch>
        </p:blipFill>
        <p:spPr>
          <a:xfrm>
            <a:off x="311701" y="2083175"/>
            <a:ext cx="2048104" cy="2902824"/>
          </a:xfrm>
          <a:prstGeom prst="rect">
            <a:avLst/>
          </a:prstGeom>
          <a:noFill/>
          <a:ln>
            <a:noFill/>
          </a:ln>
        </p:spPr>
      </p:pic>
      <p:sp>
        <p:nvSpPr>
          <p:cNvPr id="551" name="Google Shape;551;p65"/>
          <p:cNvSpPr txBox="1"/>
          <p:nvPr/>
        </p:nvSpPr>
        <p:spPr>
          <a:xfrm>
            <a:off x="382325" y="1320275"/>
            <a:ext cx="467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What structures do/don’t we see?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What similar structures are in wild cabbage?</a:t>
            </a:r>
            <a:endParaRPr>
              <a:latin typeface="Open Sans"/>
              <a:ea typeface="Open Sans"/>
              <a:cs typeface="Open Sans"/>
              <a:sym typeface="Open Sans"/>
            </a:endParaRPr>
          </a:p>
        </p:txBody>
      </p:sp>
      <p:pic>
        <p:nvPicPr>
          <p:cNvPr id="552" name="Google Shape;552;p65"/>
          <p:cNvPicPr preferRelativeResize="0"/>
          <p:nvPr/>
        </p:nvPicPr>
        <p:blipFill rotWithShape="1">
          <a:blip r:embed="rId5">
            <a:alphaModFix/>
          </a:blip>
          <a:srcRect b="0" l="4636" r="66385" t="0"/>
          <a:stretch/>
        </p:blipFill>
        <p:spPr>
          <a:xfrm>
            <a:off x="5345201" y="310550"/>
            <a:ext cx="2017075" cy="4639423"/>
          </a:xfrm>
          <a:prstGeom prst="rect">
            <a:avLst/>
          </a:prstGeom>
          <a:noFill/>
          <a:ln>
            <a:noFill/>
          </a:ln>
        </p:spPr>
      </p:pic>
      <p:sp>
        <p:nvSpPr>
          <p:cNvPr id="553" name="Google Shape;553;p65"/>
          <p:cNvSpPr txBox="1"/>
          <p:nvPr/>
        </p:nvSpPr>
        <p:spPr>
          <a:xfrm>
            <a:off x="7774225" y="3261975"/>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554" name="Google Shape;554;p65"/>
          <p:cNvSpPr txBox="1"/>
          <p:nvPr/>
        </p:nvSpPr>
        <p:spPr>
          <a:xfrm>
            <a:off x="7774225" y="25717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555" name="Google Shape;555;p65"/>
          <p:cNvSpPr txBox="1"/>
          <p:nvPr/>
        </p:nvSpPr>
        <p:spPr>
          <a:xfrm>
            <a:off x="7774225" y="368050"/>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556" name="Google Shape;556;p65"/>
          <p:cNvSpPr txBox="1"/>
          <p:nvPr/>
        </p:nvSpPr>
        <p:spPr>
          <a:xfrm>
            <a:off x="7774225" y="43489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557" name="Google Shape;557;p65"/>
          <p:cNvSpPr/>
          <p:nvPr/>
        </p:nvSpPr>
        <p:spPr>
          <a:xfrm>
            <a:off x="6748725" y="521050"/>
            <a:ext cx="1025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5"/>
          <p:cNvSpPr/>
          <p:nvPr/>
        </p:nvSpPr>
        <p:spPr>
          <a:xfrm>
            <a:off x="6675275" y="2648550"/>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5"/>
          <p:cNvSpPr/>
          <p:nvPr/>
        </p:nvSpPr>
        <p:spPr>
          <a:xfrm>
            <a:off x="6675325" y="3338775"/>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5"/>
          <p:cNvSpPr/>
          <p:nvPr/>
        </p:nvSpPr>
        <p:spPr>
          <a:xfrm>
            <a:off x="6399100" y="4425750"/>
            <a:ext cx="1374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5"/>
          <p:cNvSpPr txBox="1"/>
          <p:nvPr/>
        </p:nvSpPr>
        <p:spPr>
          <a:xfrm>
            <a:off x="7774225" y="2051788"/>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562" name="Google Shape;562;p65"/>
          <p:cNvSpPr/>
          <p:nvPr/>
        </p:nvSpPr>
        <p:spPr>
          <a:xfrm>
            <a:off x="6874800" y="2235025"/>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5"/>
          <p:cNvSpPr txBox="1"/>
          <p:nvPr/>
        </p:nvSpPr>
        <p:spPr>
          <a:xfrm>
            <a:off x="7625850" y="1258838"/>
            <a:ext cx="129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Seeds</a:t>
            </a:r>
            <a:endParaRPr sz="1200">
              <a:latin typeface="Open Sans"/>
              <a:ea typeface="Open Sans"/>
              <a:cs typeface="Open Sans"/>
              <a:sym typeface="Open Sans"/>
            </a:endParaRPr>
          </a:p>
        </p:txBody>
      </p:sp>
      <p:sp>
        <p:nvSpPr>
          <p:cNvPr id="564" name="Google Shape;564;p65"/>
          <p:cNvSpPr/>
          <p:nvPr/>
        </p:nvSpPr>
        <p:spPr>
          <a:xfrm>
            <a:off x="6726450" y="1335650"/>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txBox="1"/>
          <p:nvPr>
            <p:ph type="title"/>
          </p:nvPr>
        </p:nvSpPr>
        <p:spPr>
          <a:xfrm>
            <a:off x="311700" y="1402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My research</a:t>
            </a:r>
            <a:endParaRPr/>
          </a:p>
        </p:txBody>
      </p:sp>
      <p:pic>
        <p:nvPicPr>
          <p:cNvPr id="238" name="Google Shape;238;p39"/>
          <p:cNvPicPr preferRelativeResize="0"/>
          <p:nvPr/>
        </p:nvPicPr>
        <p:blipFill>
          <a:blip r:embed="rId3">
            <a:alphaModFix/>
          </a:blip>
          <a:stretch>
            <a:fillRect/>
          </a:stretch>
        </p:blipFill>
        <p:spPr>
          <a:xfrm>
            <a:off x="150300" y="996650"/>
            <a:ext cx="4201027" cy="2363075"/>
          </a:xfrm>
          <a:prstGeom prst="rect">
            <a:avLst/>
          </a:prstGeom>
          <a:noFill/>
          <a:ln>
            <a:noFill/>
          </a:ln>
        </p:spPr>
      </p:pic>
      <p:pic>
        <p:nvPicPr>
          <p:cNvPr id="239" name="Google Shape;239;p39"/>
          <p:cNvPicPr preferRelativeResize="0"/>
          <p:nvPr/>
        </p:nvPicPr>
        <p:blipFill>
          <a:blip r:embed="rId4">
            <a:alphaModFix/>
          </a:blip>
          <a:stretch>
            <a:fillRect/>
          </a:stretch>
        </p:blipFill>
        <p:spPr>
          <a:xfrm>
            <a:off x="4485638" y="930514"/>
            <a:ext cx="3029751" cy="3594952"/>
          </a:xfrm>
          <a:prstGeom prst="rect">
            <a:avLst/>
          </a:prstGeom>
          <a:noFill/>
          <a:ln>
            <a:noFill/>
          </a:ln>
        </p:spPr>
      </p:pic>
      <p:pic>
        <p:nvPicPr>
          <p:cNvPr id="240" name="Google Shape;240;p39"/>
          <p:cNvPicPr preferRelativeResize="0"/>
          <p:nvPr/>
        </p:nvPicPr>
        <p:blipFill>
          <a:blip r:embed="rId5">
            <a:alphaModFix/>
          </a:blip>
          <a:stretch>
            <a:fillRect/>
          </a:stretch>
        </p:blipFill>
        <p:spPr>
          <a:xfrm>
            <a:off x="8012475" y="3239125"/>
            <a:ext cx="1078950" cy="1078950"/>
          </a:xfrm>
          <a:prstGeom prst="rect">
            <a:avLst/>
          </a:prstGeom>
          <a:noFill/>
          <a:ln>
            <a:noFill/>
          </a:ln>
        </p:spPr>
      </p:pic>
      <p:sp>
        <p:nvSpPr>
          <p:cNvPr id="241" name="Google Shape;241;p39"/>
          <p:cNvSpPr/>
          <p:nvPr/>
        </p:nvSpPr>
        <p:spPr>
          <a:xfrm>
            <a:off x="6993800" y="3492250"/>
            <a:ext cx="918600" cy="5727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9"/>
          <p:cNvSpPr/>
          <p:nvPr/>
        </p:nvSpPr>
        <p:spPr>
          <a:xfrm>
            <a:off x="8047950" y="2480725"/>
            <a:ext cx="427800" cy="682200"/>
          </a:xfrm>
          <a:prstGeom prst="upArrow">
            <a:avLst>
              <a:gd fmla="val 50000" name="adj1"/>
              <a:gd fmla="val 50000" name="adj2"/>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9"/>
          <p:cNvSpPr/>
          <p:nvPr/>
        </p:nvSpPr>
        <p:spPr>
          <a:xfrm rot="10800000">
            <a:off x="8475750" y="2480725"/>
            <a:ext cx="427800" cy="682200"/>
          </a:xfrm>
          <a:prstGeom prst="up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9"/>
          <p:cNvPicPr preferRelativeResize="0"/>
          <p:nvPr/>
        </p:nvPicPr>
        <p:blipFill rotWithShape="1">
          <a:blip r:embed="rId6">
            <a:alphaModFix/>
          </a:blip>
          <a:srcRect b="12218" l="49538" r="29328" t="9760"/>
          <a:stretch/>
        </p:blipFill>
        <p:spPr>
          <a:xfrm>
            <a:off x="7005915" y="1192492"/>
            <a:ext cx="449285" cy="822700"/>
          </a:xfrm>
          <a:prstGeom prst="rect">
            <a:avLst/>
          </a:prstGeom>
          <a:noFill/>
          <a:ln>
            <a:noFill/>
          </a:ln>
        </p:spPr>
      </p:pic>
      <p:sp>
        <p:nvSpPr>
          <p:cNvPr id="245" name="Google Shape;245;p39"/>
          <p:cNvSpPr/>
          <p:nvPr/>
        </p:nvSpPr>
        <p:spPr>
          <a:xfrm>
            <a:off x="5393825" y="1336725"/>
            <a:ext cx="994200" cy="34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6" name="Google Shape;246;p39"/>
          <p:cNvPicPr preferRelativeResize="0"/>
          <p:nvPr/>
        </p:nvPicPr>
        <p:blipFill>
          <a:blip r:embed="rId7">
            <a:alphaModFix/>
          </a:blip>
          <a:stretch>
            <a:fillRect/>
          </a:stretch>
        </p:blipFill>
        <p:spPr>
          <a:xfrm>
            <a:off x="1503164" y="3643450"/>
            <a:ext cx="3288509" cy="1315074"/>
          </a:xfrm>
          <a:prstGeom prst="rect">
            <a:avLst/>
          </a:prstGeom>
          <a:noFill/>
          <a:ln>
            <a:noFill/>
          </a:ln>
        </p:spPr>
      </p:pic>
      <p:sp>
        <p:nvSpPr>
          <p:cNvPr id="247" name="Google Shape;247;p39"/>
          <p:cNvSpPr/>
          <p:nvPr/>
        </p:nvSpPr>
        <p:spPr>
          <a:xfrm rot="5400000">
            <a:off x="312725" y="3688150"/>
            <a:ext cx="1235700" cy="843900"/>
          </a:xfrm>
          <a:prstGeom prst="bentUpArrow">
            <a:avLst>
              <a:gd fmla="val 25000" name="adj1"/>
              <a:gd fmla="val 25000" name="adj2"/>
              <a:gd fmla="val 25000" name="adj3"/>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9"/>
          <p:cNvSpPr/>
          <p:nvPr/>
        </p:nvSpPr>
        <p:spPr>
          <a:xfrm rot="-1393896">
            <a:off x="4885331" y="4199236"/>
            <a:ext cx="752189" cy="346728"/>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66"/>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Rutabaga</a:t>
            </a:r>
            <a:endParaRPr/>
          </a:p>
        </p:txBody>
      </p:sp>
      <p:pic>
        <p:nvPicPr>
          <p:cNvPr id="570" name="Google Shape;570;p66"/>
          <p:cNvPicPr preferRelativeResize="0"/>
          <p:nvPr/>
        </p:nvPicPr>
        <p:blipFill rotWithShape="1">
          <a:blip r:embed="rId3">
            <a:alphaModFix/>
          </a:blip>
          <a:srcRect b="0" l="20743" r="28587" t="0"/>
          <a:stretch/>
        </p:blipFill>
        <p:spPr>
          <a:xfrm>
            <a:off x="265700" y="2283800"/>
            <a:ext cx="2150549" cy="2387449"/>
          </a:xfrm>
          <a:prstGeom prst="rect">
            <a:avLst/>
          </a:prstGeom>
          <a:noFill/>
          <a:ln>
            <a:noFill/>
          </a:ln>
        </p:spPr>
      </p:pic>
      <p:pic>
        <p:nvPicPr>
          <p:cNvPr id="571" name="Google Shape;571;p66"/>
          <p:cNvPicPr preferRelativeResize="0"/>
          <p:nvPr/>
        </p:nvPicPr>
        <p:blipFill>
          <a:blip r:embed="rId4">
            <a:alphaModFix/>
          </a:blip>
          <a:stretch>
            <a:fillRect/>
          </a:stretch>
        </p:blipFill>
        <p:spPr>
          <a:xfrm>
            <a:off x="2701900" y="1997800"/>
            <a:ext cx="1685900" cy="1618475"/>
          </a:xfrm>
          <a:prstGeom prst="rect">
            <a:avLst/>
          </a:prstGeom>
          <a:noFill/>
          <a:ln>
            <a:noFill/>
          </a:ln>
        </p:spPr>
      </p:pic>
      <p:pic>
        <p:nvPicPr>
          <p:cNvPr id="572" name="Google Shape;572;p66"/>
          <p:cNvPicPr preferRelativeResize="0"/>
          <p:nvPr/>
        </p:nvPicPr>
        <p:blipFill>
          <a:blip r:embed="rId5">
            <a:alphaModFix/>
          </a:blip>
          <a:stretch>
            <a:fillRect/>
          </a:stretch>
        </p:blipFill>
        <p:spPr>
          <a:xfrm>
            <a:off x="3816650" y="3308175"/>
            <a:ext cx="1374901" cy="1770185"/>
          </a:xfrm>
          <a:prstGeom prst="rect">
            <a:avLst/>
          </a:prstGeom>
          <a:noFill/>
          <a:ln>
            <a:noFill/>
          </a:ln>
        </p:spPr>
      </p:pic>
      <p:sp>
        <p:nvSpPr>
          <p:cNvPr id="573" name="Google Shape;573;p66"/>
          <p:cNvSpPr txBox="1"/>
          <p:nvPr/>
        </p:nvSpPr>
        <p:spPr>
          <a:xfrm>
            <a:off x="2808775" y="3909650"/>
            <a:ext cx="1025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Open Sans"/>
                <a:ea typeface="Open Sans"/>
                <a:cs typeface="Open Sans"/>
                <a:sym typeface="Open Sans"/>
              </a:rPr>
              <a:t>Fun fact: the earliest jack-o-lanterns were made out of rutabagas!</a:t>
            </a:r>
            <a:endParaRPr sz="900">
              <a:latin typeface="Open Sans"/>
              <a:ea typeface="Open Sans"/>
              <a:cs typeface="Open Sans"/>
              <a:sym typeface="Open Sans"/>
            </a:endParaRPr>
          </a:p>
        </p:txBody>
      </p:sp>
      <p:sp>
        <p:nvSpPr>
          <p:cNvPr id="574" name="Google Shape;574;p66"/>
          <p:cNvSpPr txBox="1"/>
          <p:nvPr/>
        </p:nvSpPr>
        <p:spPr>
          <a:xfrm>
            <a:off x="382325" y="1320275"/>
            <a:ext cx="467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What structures do/don’t we see?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What similar structures are in wild cabbage?</a:t>
            </a:r>
            <a:endParaRPr>
              <a:latin typeface="Open Sans"/>
              <a:ea typeface="Open Sans"/>
              <a:cs typeface="Open Sans"/>
              <a:sym typeface="Open Sans"/>
            </a:endParaRPr>
          </a:p>
        </p:txBody>
      </p:sp>
      <p:pic>
        <p:nvPicPr>
          <p:cNvPr id="575" name="Google Shape;575;p66"/>
          <p:cNvPicPr preferRelativeResize="0"/>
          <p:nvPr/>
        </p:nvPicPr>
        <p:blipFill rotWithShape="1">
          <a:blip r:embed="rId6">
            <a:alphaModFix/>
          </a:blip>
          <a:srcRect b="0" l="4636" r="66385" t="0"/>
          <a:stretch/>
        </p:blipFill>
        <p:spPr>
          <a:xfrm>
            <a:off x="5345201" y="310550"/>
            <a:ext cx="2017075" cy="4639423"/>
          </a:xfrm>
          <a:prstGeom prst="rect">
            <a:avLst/>
          </a:prstGeom>
          <a:noFill/>
          <a:ln>
            <a:noFill/>
          </a:ln>
        </p:spPr>
      </p:pic>
      <p:sp>
        <p:nvSpPr>
          <p:cNvPr id="576" name="Google Shape;576;p66"/>
          <p:cNvSpPr txBox="1"/>
          <p:nvPr/>
        </p:nvSpPr>
        <p:spPr>
          <a:xfrm>
            <a:off x="7774225" y="3261975"/>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577" name="Google Shape;577;p66"/>
          <p:cNvSpPr txBox="1"/>
          <p:nvPr/>
        </p:nvSpPr>
        <p:spPr>
          <a:xfrm>
            <a:off x="7774225" y="25717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578" name="Google Shape;578;p66"/>
          <p:cNvSpPr txBox="1"/>
          <p:nvPr/>
        </p:nvSpPr>
        <p:spPr>
          <a:xfrm>
            <a:off x="7774225" y="368050"/>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579" name="Google Shape;579;p66"/>
          <p:cNvSpPr txBox="1"/>
          <p:nvPr/>
        </p:nvSpPr>
        <p:spPr>
          <a:xfrm>
            <a:off x="7774225" y="43489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580" name="Google Shape;580;p66"/>
          <p:cNvSpPr/>
          <p:nvPr/>
        </p:nvSpPr>
        <p:spPr>
          <a:xfrm>
            <a:off x="6748725" y="521050"/>
            <a:ext cx="1025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6"/>
          <p:cNvSpPr/>
          <p:nvPr/>
        </p:nvSpPr>
        <p:spPr>
          <a:xfrm>
            <a:off x="6675275" y="2648550"/>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6"/>
          <p:cNvSpPr/>
          <p:nvPr/>
        </p:nvSpPr>
        <p:spPr>
          <a:xfrm>
            <a:off x="6675325" y="3338775"/>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6"/>
          <p:cNvSpPr/>
          <p:nvPr/>
        </p:nvSpPr>
        <p:spPr>
          <a:xfrm>
            <a:off x="6399100" y="4425750"/>
            <a:ext cx="1374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6"/>
          <p:cNvSpPr txBox="1"/>
          <p:nvPr/>
        </p:nvSpPr>
        <p:spPr>
          <a:xfrm>
            <a:off x="7774225" y="2051788"/>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585" name="Google Shape;585;p66"/>
          <p:cNvSpPr/>
          <p:nvPr/>
        </p:nvSpPr>
        <p:spPr>
          <a:xfrm>
            <a:off x="6874800" y="2235025"/>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6"/>
          <p:cNvSpPr txBox="1"/>
          <p:nvPr/>
        </p:nvSpPr>
        <p:spPr>
          <a:xfrm>
            <a:off x="7625850" y="1258838"/>
            <a:ext cx="129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Seeds</a:t>
            </a:r>
            <a:endParaRPr sz="1200">
              <a:latin typeface="Open Sans"/>
              <a:ea typeface="Open Sans"/>
              <a:cs typeface="Open Sans"/>
              <a:sym typeface="Open Sans"/>
            </a:endParaRPr>
          </a:p>
        </p:txBody>
      </p:sp>
      <p:sp>
        <p:nvSpPr>
          <p:cNvPr id="587" name="Google Shape;587;p66"/>
          <p:cNvSpPr/>
          <p:nvPr/>
        </p:nvSpPr>
        <p:spPr>
          <a:xfrm>
            <a:off x="6726450" y="1335650"/>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7"/>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Napa cabbage</a:t>
            </a:r>
            <a:endParaRPr/>
          </a:p>
        </p:txBody>
      </p:sp>
      <p:sp>
        <p:nvSpPr>
          <p:cNvPr id="593" name="Google Shape;593;p67"/>
          <p:cNvSpPr txBox="1"/>
          <p:nvPr/>
        </p:nvSpPr>
        <p:spPr>
          <a:xfrm>
            <a:off x="382325" y="1320275"/>
            <a:ext cx="4679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What structures do/don’t we see?</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What similar structures are in wild cabbage?</a:t>
            </a:r>
            <a:endParaRPr>
              <a:latin typeface="Open Sans"/>
              <a:ea typeface="Open Sans"/>
              <a:cs typeface="Open Sans"/>
              <a:sym typeface="Open Sans"/>
            </a:endParaRPr>
          </a:p>
        </p:txBody>
      </p:sp>
      <p:pic>
        <p:nvPicPr>
          <p:cNvPr id="594" name="Google Shape;594;p67"/>
          <p:cNvPicPr preferRelativeResize="0"/>
          <p:nvPr/>
        </p:nvPicPr>
        <p:blipFill rotWithShape="1">
          <a:blip r:embed="rId3">
            <a:alphaModFix/>
          </a:blip>
          <a:srcRect b="0" l="4636" r="66385" t="0"/>
          <a:stretch/>
        </p:blipFill>
        <p:spPr>
          <a:xfrm>
            <a:off x="5345201" y="310550"/>
            <a:ext cx="2017075" cy="4639423"/>
          </a:xfrm>
          <a:prstGeom prst="rect">
            <a:avLst/>
          </a:prstGeom>
          <a:noFill/>
          <a:ln>
            <a:noFill/>
          </a:ln>
        </p:spPr>
      </p:pic>
      <p:sp>
        <p:nvSpPr>
          <p:cNvPr id="595" name="Google Shape;595;p67"/>
          <p:cNvSpPr txBox="1"/>
          <p:nvPr/>
        </p:nvSpPr>
        <p:spPr>
          <a:xfrm>
            <a:off x="7774225" y="3261975"/>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596" name="Google Shape;596;p67"/>
          <p:cNvSpPr txBox="1"/>
          <p:nvPr/>
        </p:nvSpPr>
        <p:spPr>
          <a:xfrm>
            <a:off x="7774225" y="25717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597" name="Google Shape;597;p67"/>
          <p:cNvSpPr txBox="1"/>
          <p:nvPr/>
        </p:nvSpPr>
        <p:spPr>
          <a:xfrm>
            <a:off x="7774225" y="368050"/>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598" name="Google Shape;598;p67"/>
          <p:cNvSpPr txBox="1"/>
          <p:nvPr/>
        </p:nvSpPr>
        <p:spPr>
          <a:xfrm>
            <a:off x="7774225" y="43489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599" name="Google Shape;599;p67"/>
          <p:cNvSpPr/>
          <p:nvPr/>
        </p:nvSpPr>
        <p:spPr>
          <a:xfrm>
            <a:off x="6748725" y="521050"/>
            <a:ext cx="1025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7"/>
          <p:cNvSpPr/>
          <p:nvPr/>
        </p:nvSpPr>
        <p:spPr>
          <a:xfrm>
            <a:off x="6675275" y="2648550"/>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7"/>
          <p:cNvSpPr/>
          <p:nvPr/>
        </p:nvSpPr>
        <p:spPr>
          <a:xfrm>
            <a:off x="6675325" y="3338775"/>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7"/>
          <p:cNvSpPr/>
          <p:nvPr/>
        </p:nvSpPr>
        <p:spPr>
          <a:xfrm>
            <a:off x="6399100" y="4425750"/>
            <a:ext cx="1374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7"/>
          <p:cNvSpPr txBox="1"/>
          <p:nvPr/>
        </p:nvSpPr>
        <p:spPr>
          <a:xfrm>
            <a:off x="7774225" y="2051788"/>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604" name="Google Shape;604;p67"/>
          <p:cNvSpPr/>
          <p:nvPr/>
        </p:nvSpPr>
        <p:spPr>
          <a:xfrm>
            <a:off x="6874800" y="2235025"/>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7"/>
          <p:cNvSpPr txBox="1"/>
          <p:nvPr/>
        </p:nvSpPr>
        <p:spPr>
          <a:xfrm>
            <a:off x="7625850" y="1258838"/>
            <a:ext cx="129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Seeds</a:t>
            </a:r>
            <a:endParaRPr sz="1200">
              <a:latin typeface="Open Sans"/>
              <a:ea typeface="Open Sans"/>
              <a:cs typeface="Open Sans"/>
              <a:sym typeface="Open Sans"/>
            </a:endParaRPr>
          </a:p>
        </p:txBody>
      </p:sp>
      <p:sp>
        <p:nvSpPr>
          <p:cNvPr id="606" name="Google Shape;606;p67"/>
          <p:cNvSpPr/>
          <p:nvPr/>
        </p:nvSpPr>
        <p:spPr>
          <a:xfrm>
            <a:off x="6726450" y="1335650"/>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7" name="Google Shape;607;p67"/>
          <p:cNvPicPr preferRelativeResize="0"/>
          <p:nvPr/>
        </p:nvPicPr>
        <p:blipFill rotWithShape="1">
          <a:blip r:embed="rId4">
            <a:alphaModFix/>
          </a:blip>
          <a:srcRect b="0" l="19554" r="19432" t="0"/>
          <a:stretch/>
        </p:blipFill>
        <p:spPr>
          <a:xfrm>
            <a:off x="114300" y="2055563"/>
            <a:ext cx="1771150" cy="2902825"/>
          </a:xfrm>
          <a:prstGeom prst="rect">
            <a:avLst/>
          </a:prstGeom>
          <a:noFill/>
          <a:ln>
            <a:noFill/>
          </a:ln>
        </p:spPr>
      </p:pic>
      <p:pic>
        <p:nvPicPr>
          <p:cNvPr id="608" name="Google Shape;608;p67"/>
          <p:cNvPicPr preferRelativeResize="0"/>
          <p:nvPr/>
        </p:nvPicPr>
        <p:blipFill>
          <a:blip r:embed="rId5">
            <a:alphaModFix/>
          </a:blip>
          <a:stretch>
            <a:fillRect/>
          </a:stretch>
        </p:blipFill>
        <p:spPr>
          <a:xfrm>
            <a:off x="2002425" y="2297300"/>
            <a:ext cx="3225799" cy="241934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8"/>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Mustard</a:t>
            </a:r>
            <a:endParaRPr/>
          </a:p>
        </p:txBody>
      </p:sp>
      <p:pic>
        <p:nvPicPr>
          <p:cNvPr id="614" name="Google Shape;614;p68"/>
          <p:cNvPicPr preferRelativeResize="0"/>
          <p:nvPr/>
        </p:nvPicPr>
        <p:blipFill>
          <a:blip r:embed="rId3">
            <a:alphaModFix/>
          </a:blip>
          <a:stretch>
            <a:fillRect/>
          </a:stretch>
        </p:blipFill>
        <p:spPr>
          <a:xfrm>
            <a:off x="112100" y="1192650"/>
            <a:ext cx="2834475" cy="2834475"/>
          </a:xfrm>
          <a:prstGeom prst="rect">
            <a:avLst/>
          </a:prstGeom>
          <a:noFill/>
          <a:ln>
            <a:noFill/>
          </a:ln>
        </p:spPr>
      </p:pic>
      <p:pic>
        <p:nvPicPr>
          <p:cNvPr id="615" name="Google Shape;615;p68"/>
          <p:cNvPicPr preferRelativeResize="0"/>
          <p:nvPr/>
        </p:nvPicPr>
        <p:blipFill rotWithShape="1">
          <a:blip r:embed="rId4">
            <a:alphaModFix/>
          </a:blip>
          <a:srcRect b="0" l="25454" r="24488" t="0"/>
          <a:stretch/>
        </p:blipFill>
        <p:spPr>
          <a:xfrm>
            <a:off x="3275449" y="1264050"/>
            <a:ext cx="875374" cy="1748651"/>
          </a:xfrm>
          <a:prstGeom prst="rect">
            <a:avLst/>
          </a:prstGeom>
          <a:noFill/>
          <a:ln>
            <a:noFill/>
          </a:ln>
        </p:spPr>
      </p:pic>
      <p:pic>
        <p:nvPicPr>
          <p:cNvPr id="616" name="Google Shape;616;p68"/>
          <p:cNvPicPr preferRelativeResize="0"/>
          <p:nvPr/>
        </p:nvPicPr>
        <p:blipFill>
          <a:blip r:embed="rId5">
            <a:alphaModFix/>
          </a:blip>
          <a:stretch>
            <a:fillRect/>
          </a:stretch>
        </p:blipFill>
        <p:spPr>
          <a:xfrm>
            <a:off x="3275449" y="3354050"/>
            <a:ext cx="1081975" cy="1325550"/>
          </a:xfrm>
          <a:prstGeom prst="rect">
            <a:avLst/>
          </a:prstGeom>
          <a:noFill/>
          <a:ln>
            <a:noFill/>
          </a:ln>
        </p:spPr>
      </p:pic>
      <p:pic>
        <p:nvPicPr>
          <p:cNvPr id="617" name="Google Shape;617;p68"/>
          <p:cNvPicPr preferRelativeResize="0"/>
          <p:nvPr/>
        </p:nvPicPr>
        <p:blipFill>
          <a:blip r:embed="rId6">
            <a:alphaModFix/>
          </a:blip>
          <a:stretch>
            <a:fillRect/>
          </a:stretch>
        </p:blipFill>
        <p:spPr>
          <a:xfrm>
            <a:off x="1363475" y="3991275"/>
            <a:ext cx="1808674" cy="1096175"/>
          </a:xfrm>
          <a:prstGeom prst="rect">
            <a:avLst/>
          </a:prstGeom>
          <a:noFill/>
          <a:ln>
            <a:noFill/>
          </a:ln>
        </p:spPr>
      </p:pic>
      <p:pic>
        <p:nvPicPr>
          <p:cNvPr id="618" name="Google Shape;618;p68"/>
          <p:cNvPicPr preferRelativeResize="0"/>
          <p:nvPr/>
        </p:nvPicPr>
        <p:blipFill rotWithShape="1">
          <a:blip r:embed="rId7">
            <a:alphaModFix/>
          </a:blip>
          <a:srcRect b="0" l="4636" r="66385" t="0"/>
          <a:stretch/>
        </p:blipFill>
        <p:spPr>
          <a:xfrm>
            <a:off x="5345201" y="310550"/>
            <a:ext cx="2017075" cy="4639423"/>
          </a:xfrm>
          <a:prstGeom prst="rect">
            <a:avLst/>
          </a:prstGeom>
          <a:noFill/>
          <a:ln>
            <a:noFill/>
          </a:ln>
        </p:spPr>
      </p:pic>
      <p:sp>
        <p:nvSpPr>
          <p:cNvPr id="619" name="Google Shape;619;p68"/>
          <p:cNvSpPr txBox="1"/>
          <p:nvPr/>
        </p:nvSpPr>
        <p:spPr>
          <a:xfrm>
            <a:off x="7774225" y="3261975"/>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620" name="Google Shape;620;p68"/>
          <p:cNvSpPr txBox="1"/>
          <p:nvPr/>
        </p:nvSpPr>
        <p:spPr>
          <a:xfrm>
            <a:off x="7774225" y="25717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621" name="Google Shape;621;p68"/>
          <p:cNvSpPr txBox="1"/>
          <p:nvPr/>
        </p:nvSpPr>
        <p:spPr>
          <a:xfrm>
            <a:off x="7774225" y="368050"/>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622" name="Google Shape;622;p68"/>
          <p:cNvSpPr txBox="1"/>
          <p:nvPr/>
        </p:nvSpPr>
        <p:spPr>
          <a:xfrm>
            <a:off x="7774225" y="4348950"/>
            <a:ext cx="85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623" name="Google Shape;623;p68"/>
          <p:cNvSpPr/>
          <p:nvPr/>
        </p:nvSpPr>
        <p:spPr>
          <a:xfrm>
            <a:off x="6748725" y="521050"/>
            <a:ext cx="1025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8"/>
          <p:cNvSpPr/>
          <p:nvPr/>
        </p:nvSpPr>
        <p:spPr>
          <a:xfrm>
            <a:off x="6675275" y="2648550"/>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8"/>
          <p:cNvSpPr/>
          <p:nvPr/>
        </p:nvSpPr>
        <p:spPr>
          <a:xfrm>
            <a:off x="6675325" y="3338775"/>
            <a:ext cx="1098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8"/>
          <p:cNvSpPr/>
          <p:nvPr/>
        </p:nvSpPr>
        <p:spPr>
          <a:xfrm>
            <a:off x="6399100" y="4425750"/>
            <a:ext cx="13749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8"/>
          <p:cNvSpPr txBox="1"/>
          <p:nvPr/>
        </p:nvSpPr>
        <p:spPr>
          <a:xfrm>
            <a:off x="7774225" y="2051788"/>
            <a:ext cx="129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628" name="Google Shape;628;p68"/>
          <p:cNvSpPr/>
          <p:nvPr/>
        </p:nvSpPr>
        <p:spPr>
          <a:xfrm>
            <a:off x="6874800" y="2235025"/>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8"/>
          <p:cNvSpPr txBox="1"/>
          <p:nvPr/>
        </p:nvSpPr>
        <p:spPr>
          <a:xfrm>
            <a:off x="7625850" y="1258838"/>
            <a:ext cx="129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Seeds</a:t>
            </a:r>
            <a:endParaRPr sz="1200">
              <a:latin typeface="Open Sans"/>
              <a:ea typeface="Open Sans"/>
              <a:cs typeface="Open Sans"/>
              <a:sym typeface="Open Sans"/>
            </a:endParaRPr>
          </a:p>
        </p:txBody>
      </p:sp>
      <p:sp>
        <p:nvSpPr>
          <p:cNvPr id="630" name="Google Shape;630;p68"/>
          <p:cNvSpPr/>
          <p:nvPr/>
        </p:nvSpPr>
        <p:spPr>
          <a:xfrm>
            <a:off x="6726450" y="1335650"/>
            <a:ext cx="899400" cy="277500"/>
          </a:xfrm>
          <a:prstGeom prst="lef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69"/>
          <p:cNvPicPr preferRelativeResize="0"/>
          <p:nvPr/>
        </p:nvPicPr>
        <p:blipFill>
          <a:blip r:embed="rId3">
            <a:alphaModFix/>
          </a:blip>
          <a:stretch>
            <a:fillRect/>
          </a:stretch>
        </p:blipFill>
        <p:spPr>
          <a:xfrm>
            <a:off x="1591938" y="1183500"/>
            <a:ext cx="6013024" cy="3741800"/>
          </a:xfrm>
          <a:prstGeom prst="rect">
            <a:avLst/>
          </a:prstGeom>
          <a:noFill/>
          <a:ln>
            <a:noFill/>
          </a:ln>
        </p:spPr>
      </p:pic>
      <p:sp>
        <p:nvSpPr>
          <p:cNvPr id="636" name="Google Shape;636;p69"/>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Artificial selection for edible components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70"/>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Super cabbage assemble!</a:t>
            </a:r>
            <a:endParaRPr/>
          </a:p>
        </p:txBody>
      </p:sp>
      <p:pic>
        <p:nvPicPr>
          <p:cNvPr id="642" name="Google Shape;642;p70"/>
          <p:cNvPicPr preferRelativeResize="0"/>
          <p:nvPr/>
        </p:nvPicPr>
        <p:blipFill rotWithShape="1">
          <a:blip r:embed="rId3">
            <a:alphaModFix/>
          </a:blip>
          <a:srcRect b="0" l="4636" r="66385" t="0"/>
          <a:stretch/>
        </p:blipFill>
        <p:spPr>
          <a:xfrm>
            <a:off x="1789908" y="1044380"/>
            <a:ext cx="1456205" cy="3547570"/>
          </a:xfrm>
          <a:prstGeom prst="rect">
            <a:avLst/>
          </a:prstGeom>
          <a:noFill/>
          <a:ln>
            <a:noFill/>
          </a:ln>
        </p:spPr>
      </p:pic>
      <p:pic>
        <p:nvPicPr>
          <p:cNvPr id="643" name="Google Shape;643;p70"/>
          <p:cNvPicPr preferRelativeResize="0"/>
          <p:nvPr/>
        </p:nvPicPr>
        <p:blipFill rotWithShape="1">
          <a:blip r:embed="rId3">
            <a:alphaModFix/>
          </a:blip>
          <a:srcRect b="0" l="4636" r="66385" t="0"/>
          <a:stretch/>
        </p:blipFill>
        <p:spPr>
          <a:xfrm>
            <a:off x="5055898" y="1085848"/>
            <a:ext cx="1456205" cy="3547570"/>
          </a:xfrm>
          <a:prstGeom prst="rect">
            <a:avLst/>
          </a:prstGeom>
          <a:noFill/>
          <a:ln>
            <a:noFill/>
          </a:ln>
        </p:spPr>
      </p:pic>
      <p:sp>
        <p:nvSpPr>
          <p:cNvPr id="644" name="Google Shape;644;p70"/>
          <p:cNvSpPr txBox="1"/>
          <p:nvPr/>
        </p:nvSpPr>
        <p:spPr>
          <a:xfrm>
            <a:off x="7389696" y="3508400"/>
            <a:ext cx="96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645" name="Google Shape;645;p70"/>
          <p:cNvSpPr txBox="1"/>
          <p:nvPr/>
        </p:nvSpPr>
        <p:spPr>
          <a:xfrm>
            <a:off x="7389696" y="2997725"/>
            <a:ext cx="103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646" name="Google Shape;646;p70"/>
          <p:cNvSpPr txBox="1"/>
          <p:nvPr/>
        </p:nvSpPr>
        <p:spPr>
          <a:xfrm>
            <a:off x="7389696" y="1262375"/>
            <a:ext cx="134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647" name="Google Shape;647;p70"/>
          <p:cNvSpPr txBox="1"/>
          <p:nvPr/>
        </p:nvSpPr>
        <p:spPr>
          <a:xfrm>
            <a:off x="7389696" y="4170350"/>
            <a:ext cx="90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648" name="Google Shape;648;p70"/>
          <p:cNvSpPr txBox="1"/>
          <p:nvPr/>
        </p:nvSpPr>
        <p:spPr>
          <a:xfrm>
            <a:off x="7389696" y="2296950"/>
            <a:ext cx="134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649" name="Google Shape;649;p70"/>
          <p:cNvSpPr txBox="1"/>
          <p:nvPr/>
        </p:nvSpPr>
        <p:spPr>
          <a:xfrm>
            <a:off x="1487663" y="4573402"/>
            <a:ext cx="206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Wild cabbage </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a:t>
            </a:r>
            <a:r>
              <a:rPr i="1" lang="en">
                <a:latin typeface="Open Sans"/>
                <a:ea typeface="Open Sans"/>
                <a:cs typeface="Open Sans"/>
                <a:sym typeface="Open Sans"/>
              </a:rPr>
              <a:t>Brassica oleracea</a:t>
            </a:r>
            <a:r>
              <a:rPr lang="en">
                <a:latin typeface="Open Sans"/>
                <a:ea typeface="Open Sans"/>
                <a:cs typeface="Open Sans"/>
                <a:sym typeface="Open Sans"/>
              </a:rPr>
              <a:t>)</a:t>
            </a:r>
            <a:endParaRPr>
              <a:latin typeface="Open Sans"/>
              <a:ea typeface="Open Sans"/>
              <a:cs typeface="Open Sans"/>
              <a:sym typeface="Open Sans"/>
            </a:endParaRPr>
          </a:p>
        </p:txBody>
      </p:sp>
      <p:sp>
        <p:nvSpPr>
          <p:cNvPr id="650" name="Google Shape;650;p70"/>
          <p:cNvSpPr txBox="1"/>
          <p:nvPr/>
        </p:nvSpPr>
        <p:spPr>
          <a:xfrm>
            <a:off x="4618501" y="4573400"/>
            <a:ext cx="233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Super cabbage </a:t>
            </a:r>
            <a:endParaRPr>
              <a:latin typeface="Open Sans"/>
              <a:ea typeface="Open Sans"/>
              <a:cs typeface="Open Sans"/>
              <a:sym typeface="Open Sans"/>
            </a:endParaRPr>
          </a:p>
          <a:p>
            <a:pPr indent="0" lvl="0" marL="0" rtl="0" algn="ctr">
              <a:spcBef>
                <a:spcPts val="0"/>
              </a:spcBef>
              <a:spcAft>
                <a:spcPts val="0"/>
              </a:spcAft>
              <a:buNone/>
            </a:pPr>
            <a:r>
              <a:rPr i="1" lang="en">
                <a:latin typeface="Open Sans"/>
                <a:ea typeface="Open Sans"/>
                <a:cs typeface="Open Sans"/>
                <a:sym typeface="Open Sans"/>
              </a:rPr>
              <a:t>(Brassica super</a:t>
            </a:r>
            <a:r>
              <a:rPr lang="en">
                <a:latin typeface="Open Sans"/>
                <a:ea typeface="Open Sans"/>
                <a:cs typeface="Open Sans"/>
                <a:sym typeface="Open Sans"/>
              </a:rPr>
              <a:t>)</a:t>
            </a:r>
            <a:endParaRPr>
              <a:latin typeface="Open Sans"/>
              <a:ea typeface="Open Sans"/>
              <a:cs typeface="Open Sans"/>
              <a:sym typeface="Open Sans"/>
            </a:endParaRPr>
          </a:p>
        </p:txBody>
      </p:sp>
      <p:sp>
        <p:nvSpPr>
          <p:cNvPr id="651" name="Google Shape;651;p70"/>
          <p:cNvSpPr txBox="1"/>
          <p:nvPr/>
        </p:nvSpPr>
        <p:spPr>
          <a:xfrm>
            <a:off x="7345077" y="962550"/>
            <a:ext cx="14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Open Sans"/>
                <a:ea typeface="Open Sans"/>
                <a:cs typeface="Open Sans"/>
                <a:sym typeface="Open Sans"/>
              </a:rPr>
              <a:t>Selection on:</a:t>
            </a:r>
            <a:endParaRPr b="1" u="sng">
              <a:latin typeface="Open Sans"/>
              <a:ea typeface="Open Sans"/>
              <a:cs typeface="Open Sans"/>
              <a:sym typeface="Open Sans"/>
            </a:endParaRPr>
          </a:p>
        </p:txBody>
      </p:sp>
      <p:sp>
        <p:nvSpPr>
          <p:cNvPr id="652" name="Google Shape;652;p70"/>
          <p:cNvSpPr/>
          <p:nvPr/>
        </p:nvSpPr>
        <p:spPr>
          <a:xfrm>
            <a:off x="3512161" y="2850473"/>
            <a:ext cx="1431300" cy="299700"/>
          </a:xfrm>
          <a:prstGeom prst="righ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70"/>
          <p:cNvSpPr txBox="1"/>
          <p:nvPr/>
        </p:nvSpPr>
        <p:spPr>
          <a:xfrm>
            <a:off x="3455771" y="2382135"/>
            <a:ext cx="139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Artificial selection</a:t>
            </a:r>
            <a:endParaRPr>
              <a:latin typeface="Open Sans"/>
              <a:ea typeface="Open Sans"/>
              <a:cs typeface="Open Sans"/>
              <a:sym typeface="Open Sans"/>
            </a:endParaRPr>
          </a:p>
        </p:txBody>
      </p:sp>
      <p:pic>
        <p:nvPicPr>
          <p:cNvPr id="654" name="Google Shape;654;p70"/>
          <p:cNvPicPr preferRelativeResize="0"/>
          <p:nvPr/>
        </p:nvPicPr>
        <p:blipFill>
          <a:blip r:embed="rId4">
            <a:alphaModFix/>
          </a:blip>
          <a:stretch>
            <a:fillRect/>
          </a:stretch>
        </p:blipFill>
        <p:spPr>
          <a:xfrm rot="2332526">
            <a:off x="5682725" y="666362"/>
            <a:ext cx="843961" cy="843976"/>
          </a:xfrm>
          <a:prstGeom prst="rect">
            <a:avLst/>
          </a:prstGeom>
          <a:noFill/>
          <a:ln>
            <a:noFill/>
          </a:ln>
        </p:spPr>
      </p:pic>
      <p:sp>
        <p:nvSpPr>
          <p:cNvPr id="655" name="Google Shape;655;p70"/>
          <p:cNvSpPr txBox="1"/>
          <p:nvPr/>
        </p:nvSpPr>
        <p:spPr>
          <a:xfrm>
            <a:off x="116318" y="1187431"/>
            <a:ext cx="145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pen Sans"/>
                <a:ea typeface="Open Sans"/>
                <a:cs typeface="Open Sans"/>
                <a:sym typeface="Open Sans"/>
              </a:rPr>
              <a:t>Glue mini cabbages onto wild cabbage</a:t>
            </a:r>
            <a:endParaRPr>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1"/>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Super cabbage assemble!</a:t>
            </a:r>
            <a:endParaRPr/>
          </a:p>
        </p:txBody>
      </p:sp>
      <p:pic>
        <p:nvPicPr>
          <p:cNvPr id="661" name="Google Shape;661;p71"/>
          <p:cNvPicPr preferRelativeResize="0"/>
          <p:nvPr/>
        </p:nvPicPr>
        <p:blipFill rotWithShape="1">
          <a:blip r:embed="rId3">
            <a:alphaModFix/>
          </a:blip>
          <a:srcRect b="0" l="4636" r="66385" t="0"/>
          <a:stretch/>
        </p:blipFill>
        <p:spPr>
          <a:xfrm>
            <a:off x="1789908" y="1044380"/>
            <a:ext cx="1456205" cy="3547570"/>
          </a:xfrm>
          <a:prstGeom prst="rect">
            <a:avLst/>
          </a:prstGeom>
          <a:noFill/>
          <a:ln>
            <a:noFill/>
          </a:ln>
        </p:spPr>
      </p:pic>
      <p:pic>
        <p:nvPicPr>
          <p:cNvPr id="662" name="Google Shape;662;p71"/>
          <p:cNvPicPr preferRelativeResize="0"/>
          <p:nvPr/>
        </p:nvPicPr>
        <p:blipFill rotWithShape="1">
          <a:blip r:embed="rId3">
            <a:alphaModFix/>
          </a:blip>
          <a:srcRect b="0" l="4636" r="66385" t="0"/>
          <a:stretch/>
        </p:blipFill>
        <p:spPr>
          <a:xfrm>
            <a:off x="5055898" y="1085848"/>
            <a:ext cx="1456205" cy="3547570"/>
          </a:xfrm>
          <a:prstGeom prst="rect">
            <a:avLst/>
          </a:prstGeom>
          <a:noFill/>
          <a:ln>
            <a:noFill/>
          </a:ln>
        </p:spPr>
      </p:pic>
      <p:sp>
        <p:nvSpPr>
          <p:cNvPr id="663" name="Google Shape;663;p71"/>
          <p:cNvSpPr txBox="1"/>
          <p:nvPr/>
        </p:nvSpPr>
        <p:spPr>
          <a:xfrm>
            <a:off x="7389696" y="3508400"/>
            <a:ext cx="964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Leaves</a:t>
            </a:r>
            <a:endParaRPr sz="1600">
              <a:latin typeface="Open Sans"/>
              <a:ea typeface="Open Sans"/>
              <a:cs typeface="Open Sans"/>
              <a:sym typeface="Open Sans"/>
            </a:endParaRPr>
          </a:p>
        </p:txBody>
      </p:sp>
      <p:sp>
        <p:nvSpPr>
          <p:cNvPr id="664" name="Google Shape;664;p71"/>
          <p:cNvSpPr txBox="1"/>
          <p:nvPr/>
        </p:nvSpPr>
        <p:spPr>
          <a:xfrm>
            <a:off x="7389696" y="2997725"/>
            <a:ext cx="103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Stem</a:t>
            </a:r>
            <a:endParaRPr sz="1600">
              <a:latin typeface="Open Sans"/>
              <a:ea typeface="Open Sans"/>
              <a:cs typeface="Open Sans"/>
              <a:sym typeface="Open Sans"/>
            </a:endParaRPr>
          </a:p>
        </p:txBody>
      </p:sp>
      <p:sp>
        <p:nvSpPr>
          <p:cNvPr id="665" name="Google Shape;665;p71"/>
          <p:cNvSpPr txBox="1"/>
          <p:nvPr/>
        </p:nvSpPr>
        <p:spPr>
          <a:xfrm>
            <a:off x="7389696" y="1262375"/>
            <a:ext cx="134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(terminal buds)</a:t>
            </a:r>
            <a:endParaRPr sz="1200">
              <a:latin typeface="Open Sans"/>
              <a:ea typeface="Open Sans"/>
              <a:cs typeface="Open Sans"/>
              <a:sym typeface="Open Sans"/>
            </a:endParaRPr>
          </a:p>
        </p:txBody>
      </p:sp>
      <p:sp>
        <p:nvSpPr>
          <p:cNvPr id="666" name="Google Shape;666;p71"/>
          <p:cNvSpPr txBox="1"/>
          <p:nvPr/>
        </p:nvSpPr>
        <p:spPr>
          <a:xfrm>
            <a:off x="7389696" y="4170350"/>
            <a:ext cx="902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Roots</a:t>
            </a:r>
            <a:endParaRPr sz="1600">
              <a:latin typeface="Open Sans"/>
              <a:ea typeface="Open Sans"/>
              <a:cs typeface="Open Sans"/>
              <a:sym typeface="Open Sans"/>
            </a:endParaRPr>
          </a:p>
        </p:txBody>
      </p:sp>
      <p:sp>
        <p:nvSpPr>
          <p:cNvPr id="667" name="Google Shape;667;p71"/>
          <p:cNvSpPr txBox="1"/>
          <p:nvPr/>
        </p:nvSpPr>
        <p:spPr>
          <a:xfrm>
            <a:off x="7389696" y="2296950"/>
            <a:ext cx="1347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Open Sans"/>
                <a:ea typeface="Open Sans"/>
                <a:cs typeface="Open Sans"/>
                <a:sym typeface="Open Sans"/>
              </a:rPr>
              <a:t>Flowers </a:t>
            </a:r>
            <a:r>
              <a:rPr lang="en" sz="1200">
                <a:latin typeface="Open Sans"/>
                <a:ea typeface="Open Sans"/>
                <a:cs typeface="Open Sans"/>
                <a:sym typeface="Open Sans"/>
              </a:rPr>
              <a:t>(lateral buds)</a:t>
            </a:r>
            <a:endParaRPr sz="1200">
              <a:latin typeface="Open Sans"/>
              <a:ea typeface="Open Sans"/>
              <a:cs typeface="Open Sans"/>
              <a:sym typeface="Open Sans"/>
            </a:endParaRPr>
          </a:p>
        </p:txBody>
      </p:sp>
      <p:sp>
        <p:nvSpPr>
          <p:cNvPr id="668" name="Google Shape;668;p71"/>
          <p:cNvSpPr txBox="1"/>
          <p:nvPr/>
        </p:nvSpPr>
        <p:spPr>
          <a:xfrm>
            <a:off x="1546825" y="4452452"/>
            <a:ext cx="2060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Wild cabbage </a:t>
            </a:r>
            <a:endParaRPr>
              <a:latin typeface="Open Sans"/>
              <a:ea typeface="Open Sans"/>
              <a:cs typeface="Open Sans"/>
              <a:sym typeface="Open Sans"/>
            </a:endParaRPr>
          </a:p>
          <a:p>
            <a:pPr indent="0" lvl="0" marL="0" rtl="0" algn="ctr">
              <a:spcBef>
                <a:spcPts val="0"/>
              </a:spcBef>
              <a:spcAft>
                <a:spcPts val="0"/>
              </a:spcAft>
              <a:buNone/>
            </a:pPr>
            <a:r>
              <a:rPr lang="en">
                <a:latin typeface="Open Sans"/>
                <a:ea typeface="Open Sans"/>
                <a:cs typeface="Open Sans"/>
                <a:sym typeface="Open Sans"/>
              </a:rPr>
              <a:t>(</a:t>
            </a:r>
            <a:r>
              <a:rPr i="1" lang="en">
                <a:latin typeface="Open Sans"/>
                <a:ea typeface="Open Sans"/>
                <a:cs typeface="Open Sans"/>
                <a:sym typeface="Open Sans"/>
              </a:rPr>
              <a:t>Brassica oleracea</a:t>
            </a:r>
            <a:r>
              <a:rPr lang="en">
                <a:latin typeface="Open Sans"/>
                <a:ea typeface="Open Sans"/>
                <a:cs typeface="Open Sans"/>
                <a:sym typeface="Open Sans"/>
              </a:rPr>
              <a:t>)</a:t>
            </a:r>
            <a:endParaRPr>
              <a:latin typeface="Open Sans"/>
              <a:ea typeface="Open Sans"/>
              <a:cs typeface="Open Sans"/>
              <a:sym typeface="Open Sans"/>
            </a:endParaRPr>
          </a:p>
        </p:txBody>
      </p:sp>
      <p:sp>
        <p:nvSpPr>
          <p:cNvPr id="669" name="Google Shape;669;p71"/>
          <p:cNvSpPr txBox="1"/>
          <p:nvPr/>
        </p:nvSpPr>
        <p:spPr>
          <a:xfrm>
            <a:off x="4694801" y="4452450"/>
            <a:ext cx="2331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Super cabbage </a:t>
            </a:r>
            <a:endParaRPr>
              <a:latin typeface="Open Sans"/>
              <a:ea typeface="Open Sans"/>
              <a:cs typeface="Open Sans"/>
              <a:sym typeface="Open Sans"/>
            </a:endParaRPr>
          </a:p>
          <a:p>
            <a:pPr indent="0" lvl="0" marL="0" rtl="0" algn="ctr">
              <a:spcBef>
                <a:spcPts val="0"/>
              </a:spcBef>
              <a:spcAft>
                <a:spcPts val="0"/>
              </a:spcAft>
              <a:buNone/>
            </a:pPr>
            <a:r>
              <a:rPr i="1" lang="en">
                <a:latin typeface="Open Sans"/>
                <a:ea typeface="Open Sans"/>
                <a:cs typeface="Open Sans"/>
                <a:sym typeface="Open Sans"/>
              </a:rPr>
              <a:t>(Brassica super</a:t>
            </a:r>
            <a:r>
              <a:rPr lang="en">
                <a:latin typeface="Open Sans"/>
                <a:ea typeface="Open Sans"/>
                <a:cs typeface="Open Sans"/>
                <a:sym typeface="Open Sans"/>
              </a:rPr>
              <a:t>)</a:t>
            </a:r>
            <a:endParaRPr>
              <a:latin typeface="Open Sans"/>
              <a:ea typeface="Open Sans"/>
              <a:cs typeface="Open Sans"/>
              <a:sym typeface="Open Sans"/>
            </a:endParaRPr>
          </a:p>
        </p:txBody>
      </p:sp>
      <p:sp>
        <p:nvSpPr>
          <p:cNvPr id="670" name="Google Shape;670;p71"/>
          <p:cNvSpPr txBox="1"/>
          <p:nvPr/>
        </p:nvSpPr>
        <p:spPr>
          <a:xfrm>
            <a:off x="7345077" y="962550"/>
            <a:ext cx="143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u="sng">
                <a:latin typeface="Open Sans"/>
                <a:ea typeface="Open Sans"/>
                <a:cs typeface="Open Sans"/>
                <a:sym typeface="Open Sans"/>
              </a:rPr>
              <a:t>Selection on:</a:t>
            </a:r>
            <a:endParaRPr b="1" u="sng">
              <a:latin typeface="Open Sans"/>
              <a:ea typeface="Open Sans"/>
              <a:cs typeface="Open Sans"/>
              <a:sym typeface="Open Sans"/>
            </a:endParaRPr>
          </a:p>
        </p:txBody>
      </p:sp>
      <p:sp>
        <p:nvSpPr>
          <p:cNvPr id="671" name="Google Shape;671;p71"/>
          <p:cNvSpPr/>
          <p:nvPr/>
        </p:nvSpPr>
        <p:spPr>
          <a:xfrm>
            <a:off x="3512161" y="2850473"/>
            <a:ext cx="1431300" cy="299700"/>
          </a:xfrm>
          <a:prstGeom prst="rightArrow">
            <a:avLst>
              <a:gd fmla="val 50000" name="adj1"/>
              <a:gd fmla="val 50000" name="adj2"/>
            </a:avLst>
          </a:prstGeom>
          <a:solidFill>
            <a:srgbClr val="B3A77D"/>
          </a:solidFill>
          <a:ln cap="flat" cmpd="sng" w="9525">
            <a:solidFill>
              <a:srgbClr val="695D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71"/>
          <p:cNvSpPr txBox="1"/>
          <p:nvPr/>
        </p:nvSpPr>
        <p:spPr>
          <a:xfrm>
            <a:off x="3455771" y="2382135"/>
            <a:ext cx="1390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Open Sans"/>
                <a:ea typeface="Open Sans"/>
                <a:cs typeface="Open Sans"/>
                <a:sym typeface="Open Sans"/>
              </a:rPr>
              <a:t>Artificial selection</a:t>
            </a:r>
            <a:endParaRPr>
              <a:latin typeface="Open Sans"/>
              <a:ea typeface="Open Sans"/>
              <a:cs typeface="Open Sans"/>
              <a:sym typeface="Open Sans"/>
            </a:endParaRPr>
          </a:p>
        </p:txBody>
      </p:sp>
      <p:pic>
        <p:nvPicPr>
          <p:cNvPr id="673" name="Google Shape;673;p71"/>
          <p:cNvPicPr preferRelativeResize="0"/>
          <p:nvPr/>
        </p:nvPicPr>
        <p:blipFill>
          <a:blip r:embed="rId4">
            <a:alphaModFix/>
          </a:blip>
          <a:stretch>
            <a:fillRect/>
          </a:stretch>
        </p:blipFill>
        <p:spPr>
          <a:xfrm rot="2332526">
            <a:off x="5682725" y="666362"/>
            <a:ext cx="843961" cy="843976"/>
          </a:xfrm>
          <a:prstGeom prst="rect">
            <a:avLst/>
          </a:prstGeom>
          <a:noFill/>
          <a:ln>
            <a:noFill/>
          </a:ln>
        </p:spPr>
      </p:pic>
      <p:pic>
        <p:nvPicPr>
          <p:cNvPr id="674" name="Google Shape;674;p71"/>
          <p:cNvPicPr preferRelativeResize="0"/>
          <p:nvPr/>
        </p:nvPicPr>
        <p:blipFill rotWithShape="1">
          <a:blip r:embed="rId5">
            <a:alphaModFix/>
          </a:blip>
          <a:srcRect b="0" l="25454" r="24488" t="0"/>
          <a:stretch/>
        </p:blipFill>
        <p:spPr>
          <a:xfrm rot="2380116">
            <a:off x="5900175" y="1485600"/>
            <a:ext cx="294627" cy="588524"/>
          </a:xfrm>
          <a:prstGeom prst="rect">
            <a:avLst/>
          </a:prstGeom>
          <a:noFill/>
          <a:ln>
            <a:noFill/>
          </a:ln>
        </p:spPr>
      </p:pic>
      <p:pic>
        <p:nvPicPr>
          <p:cNvPr id="675" name="Google Shape;675;p71"/>
          <p:cNvPicPr preferRelativeResize="0"/>
          <p:nvPr/>
        </p:nvPicPr>
        <p:blipFill>
          <a:blip r:embed="rId6">
            <a:alphaModFix/>
          </a:blip>
          <a:stretch>
            <a:fillRect/>
          </a:stretch>
        </p:blipFill>
        <p:spPr>
          <a:xfrm rot="-5400123">
            <a:off x="5190246" y="2364912"/>
            <a:ext cx="472003" cy="479677"/>
          </a:xfrm>
          <a:prstGeom prst="rect">
            <a:avLst/>
          </a:prstGeom>
          <a:noFill/>
          <a:ln>
            <a:noFill/>
          </a:ln>
        </p:spPr>
      </p:pic>
      <p:pic>
        <p:nvPicPr>
          <p:cNvPr id="676" name="Google Shape;676;p71"/>
          <p:cNvPicPr preferRelativeResize="0"/>
          <p:nvPr/>
        </p:nvPicPr>
        <p:blipFill rotWithShape="1">
          <a:blip r:embed="rId7">
            <a:alphaModFix/>
          </a:blip>
          <a:srcRect b="15037" l="6790" r="49848" t="17041"/>
          <a:stretch/>
        </p:blipFill>
        <p:spPr>
          <a:xfrm rot="-2904844">
            <a:off x="5165380" y="918075"/>
            <a:ext cx="615944" cy="641075"/>
          </a:xfrm>
          <a:prstGeom prst="rect">
            <a:avLst/>
          </a:prstGeom>
          <a:noFill/>
          <a:ln>
            <a:noFill/>
          </a:ln>
        </p:spPr>
      </p:pic>
      <p:pic>
        <p:nvPicPr>
          <p:cNvPr id="677" name="Google Shape;677;p71"/>
          <p:cNvPicPr preferRelativeResize="0"/>
          <p:nvPr/>
        </p:nvPicPr>
        <p:blipFill rotWithShape="1">
          <a:blip r:embed="rId8">
            <a:alphaModFix/>
          </a:blip>
          <a:srcRect b="22602" l="9458" r="21850" t="20044"/>
          <a:stretch/>
        </p:blipFill>
        <p:spPr>
          <a:xfrm>
            <a:off x="5334825" y="3317300"/>
            <a:ext cx="665750" cy="555825"/>
          </a:xfrm>
          <a:prstGeom prst="rect">
            <a:avLst/>
          </a:prstGeom>
          <a:noFill/>
          <a:ln>
            <a:noFill/>
          </a:ln>
        </p:spPr>
      </p:pic>
      <p:pic>
        <p:nvPicPr>
          <p:cNvPr id="678" name="Google Shape;678;p71"/>
          <p:cNvPicPr preferRelativeResize="0"/>
          <p:nvPr/>
        </p:nvPicPr>
        <p:blipFill rotWithShape="1">
          <a:blip r:embed="rId9">
            <a:alphaModFix/>
          </a:blip>
          <a:srcRect b="-12463" l="12144" r="6620" t="11053"/>
          <a:stretch/>
        </p:blipFill>
        <p:spPr>
          <a:xfrm>
            <a:off x="5587425" y="3900975"/>
            <a:ext cx="602475" cy="523621"/>
          </a:xfrm>
          <a:prstGeom prst="rect">
            <a:avLst/>
          </a:prstGeom>
          <a:noFill/>
          <a:ln>
            <a:noFill/>
          </a:ln>
        </p:spPr>
      </p:pic>
      <p:pic>
        <p:nvPicPr>
          <p:cNvPr id="679" name="Google Shape;679;p71"/>
          <p:cNvPicPr preferRelativeResize="0"/>
          <p:nvPr/>
        </p:nvPicPr>
        <p:blipFill>
          <a:blip r:embed="rId10">
            <a:alphaModFix/>
          </a:blip>
          <a:stretch>
            <a:fillRect/>
          </a:stretch>
        </p:blipFill>
        <p:spPr>
          <a:xfrm rot="-2047657">
            <a:off x="4870904" y="3491399"/>
            <a:ext cx="759789" cy="75980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72"/>
          <p:cNvSpPr txBox="1"/>
          <p:nvPr>
            <p:ph type="title"/>
          </p:nvPr>
        </p:nvSpPr>
        <p:spPr>
          <a:xfrm>
            <a:off x="720000" y="410150"/>
            <a:ext cx="23823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Thanks!</a:t>
            </a:r>
            <a:endParaRPr/>
          </a:p>
        </p:txBody>
      </p:sp>
      <p:pic>
        <p:nvPicPr>
          <p:cNvPr id="685" name="Google Shape;685;p72"/>
          <p:cNvPicPr preferRelativeResize="0"/>
          <p:nvPr/>
        </p:nvPicPr>
        <p:blipFill>
          <a:blip r:embed="rId3">
            <a:alphaModFix/>
          </a:blip>
          <a:stretch>
            <a:fillRect/>
          </a:stretch>
        </p:blipFill>
        <p:spPr>
          <a:xfrm>
            <a:off x="4127675" y="202825"/>
            <a:ext cx="4806612" cy="4838699"/>
          </a:xfrm>
          <a:prstGeom prst="rect">
            <a:avLst/>
          </a:prstGeom>
          <a:noFill/>
          <a:ln>
            <a:noFill/>
          </a:ln>
        </p:spPr>
      </p:pic>
      <p:sp>
        <p:nvSpPr>
          <p:cNvPr id="686" name="Google Shape;686;p72"/>
          <p:cNvSpPr txBox="1"/>
          <p:nvPr/>
        </p:nvSpPr>
        <p:spPr>
          <a:xfrm>
            <a:off x="720000" y="2095500"/>
            <a:ext cx="20229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100">
                <a:latin typeface="Chela One"/>
                <a:ea typeface="Chela One"/>
                <a:cs typeface="Chela One"/>
                <a:sym typeface="Chela One"/>
              </a:rPr>
              <a:t>Any questions?</a:t>
            </a:r>
            <a:endParaRPr sz="2100">
              <a:latin typeface="Chela One"/>
              <a:ea typeface="Chela One"/>
              <a:cs typeface="Chela One"/>
              <a:sym typeface="Chela One"/>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0"/>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Introductions</a:t>
            </a:r>
            <a:endParaRPr/>
          </a:p>
        </p:txBody>
      </p:sp>
      <p:pic>
        <p:nvPicPr>
          <p:cNvPr id="254" name="Google Shape;254;p40"/>
          <p:cNvPicPr preferRelativeResize="0"/>
          <p:nvPr/>
        </p:nvPicPr>
        <p:blipFill>
          <a:blip r:embed="rId3">
            <a:alphaModFix/>
          </a:blip>
          <a:stretch>
            <a:fillRect/>
          </a:stretch>
        </p:blipFill>
        <p:spPr>
          <a:xfrm>
            <a:off x="1742949" y="1346337"/>
            <a:ext cx="2098150" cy="2589314"/>
          </a:xfrm>
          <a:prstGeom prst="rect">
            <a:avLst/>
          </a:prstGeom>
          <a:noFill/>
          <a:ln>
            <a:noFill/>
          </a:ln>
        </p:spPr>
      </p:pic>
      <p:sp>
        <p:nvSpPr>
          <p:cNvPr id="255" name="Google Shape;255;p40"/>
          <p:cNvSpPr txBox="1"/>
          <p:nvPr/>
        </p:nvSpPr>
        <p:spPr>
          <a:xfrm>
            <a:off x="1879725" y="3998450"/>
            <a:ext cx="18246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t>Aimee Schulz</a:t>
            </a:r>
            <a:endParaRPr sz="1700"/>
          </a:p>
          <a:p>
            <a:pPr indent="0" lvl="0" marL="0" rtl="0" algn="ctr">
              <a:spcBef>
                <a:spcPts val="0"/>
              </a:spcBef>
              <a:spcAft>
                <a:spcPts val="0"/>
              </a:spcAft>
              <a:buNone/>
            </a:pPr>
            <a:r>
              <a:rPr lang="en" sz="1700"/>
              <a:t>she/hers/hers</a:t>
            </a:r>
            <a:endParaRPr sz="1700"/>
          </a:p>
        </p:txBody>
      </p:sp>
      <p:sp>
        <p:nvSpPr>
          <p:cNvPr id="256" name="Google Shape;256;p40"/>
          <p:cNvSpPr txBox="1"/>
          <p:nvPr/>
        </p:nvSpPr>
        <p:spPr>
          <a:xfrm>
            <a:off x="4347325" y="1504450"/>
            <a:ext cx="4659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a:p>
            <a:pPr indent="0" lvl="0" marL="0" rtl="0" algn="l">
              <a:spcBef>
                <a:spcPts val="0"/>
              </a:spcBef>
              <a:spcAft>
                <a:spcPts val="0"/>
              </a:spcAft>
              <a:buNone/>
            </a:pPr>
            <a:r>
              <a:rPr lang="en">
                <a:latin typeface="Assistant"/>
                <a:ea typeface="Assistant"/>
                <a:cs typeface="Assistant"/>
                <a:sym typeface="Assistant"/>
              </a:rPr>
              <a:t>Becker, Minnesota</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a:p>
            <a:pPr indent="0" lvl="0" marL="0" rtl="0" algn="l">
              <a:spcBef>
                <a:spcPts val="0"/>
              </a:spcBef>
              <a:spcAft>
                <a:spcPts val="0"/>
              </a:spcAft>
              <a:buNone/>
            </a:pPr>
            <a:r>
              <a:rPr lang="en">
                <a:latin typeface="Assistant"/>
                <a:ea typeface="Assistant"/>
                <a:cs typeface="Assistant"/>
                <a:sym typeface="Assistant"/>
              </a:rPr>
              <a:t>4th year PhD student in Plant Breeding and Genetics</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a:p>
            <a:pPr indent="0" lvl="0" marL="0" rtl="0" algn="l">
              <a:spcBef>
                <a:spcPts val="0"/>
              </a:spcBef>
              <a:spcAft>
                <a:spcPts val="0"/>
              </a:spcAft>
              <a:buNone/>
            </a:pPr>
            <a:r>
              <a:rPr lang="en">
                <a:latin typeface="Assistant"/>
                <a:ea typeface="Assistant"/>
                <a:cs typeface="Assistant"/>
                <a:sym typeface="Assistant"/>
              </a:rPr>
              <a:t>B.S. Genetics</a:t>
            </a:r>
            <a:br>
              <a:rPr lang="en">
                <a:latin typeface="Assistant"/>
                <a:ea typeface="Assistant"/>
                <a:cs typeface="Assistant"/>
                <a:sym typeface="Assistant"/>
              </a:rPr>
            </a:br>
            <a:r>
              <a:rPr lang="en">
                <a:latin typeface="Assistant"/>
                <a:ea typeface="Assistant"/>
                <a:cs typeface="Assistant"/>
                <a:sym typeface="Assistant"/>
              </a:rPr>
              <a:t>B.S. Agronomy (Plant Breeding &amp; Biotechnology)</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a:p>
            <a:pPr indent="0" lvl="0" marL="0" rtl="0" algn="l">
              <a:spcBef>
                <a:spcPts val="0"/>
              </a:spcBef>
              <a:spcAft>
                <a:spcPts val="0"/>
              </a:spcAft>
              <a:buNone/>
            </a:pPr>
            <a:r>
              <a:t/>
            </a:r>
            <a:endParaRPr>
              <a:latin typeface="Assistant"/>
              <a:ea typeface="Assistant"/>
              <a:cs typeface="Assistant"/>
              <a:sym typeface="Assistan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41"/>
          <p:cNvPicPr preferRelativeResize="0"/>
          <p:nvPr/>
        </p:nvPicPr>
        <p:blipFill>
          <a:blip r:embed="rId3">
            <a:alphaModFix/>
          </a:blip>
          <a:stretch>
            <a:fillRect/>
          </a:stretch>
        </p:blipFill>
        <p:spPr>
          <a:xfrm>
            <a:off x="570225" y="1193100"/>
            <a:ext cx="2860625" cy="2959274"/>
          </a:xfrm>
          <a:prstGeom prst="rect">
            <a:avLst/>
          </a:prstGeom>
          <a:noFill/>
          <a:ln>
            <a:noFill/>
          </a:ln>
        </p:spPr>
      </p:pic>
      <p:sp>
        <p:nvSpPr>
          <p:cNvPr id="262" name="Google Shape;262;p41"/>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My research</a:t>
            </a:r>
            <a:endParaRPr/>
          </a:p>
        </p:txBody>
      </p:sp>
      <p:pic>
        <p:nvPicPr>
          <p:cNvPr id="263" name="Google Shape;263;p41"/>
          <p:cNvPicPr preferRelativeResize="0"/>
          <p:nvPr/>
        </p:nvPicPr>
        <p:blipFill>
          <a:blip r:embed="rId4">
            <a:alphaModFix/>
          </a:blip>
          <a:stretch>
            <a:fillRect/>
          </a:stretch>
        </p:blipFill>
        <p:spPr>
          <a:xfrm>
            <a:off x="674925" y="4107900"/>
            <a:ext cx="582500" cy="470650"/>
          </a:xfrm>
          <a:prstGeom prst="rect">
            <a:avLst/>
          </a:prstGeom>
          <a:noFill/>
          <a:ln>
            <a:noFill/>
          </a:ln>
        </p:spPr>
      </p:pic>
      <p:pic>
        <p:nvPicPr>
          <p:cNvPr id="264" name="Google Shape;264;p41"/>
          <p:cNvPicPr preferRelativeResize="0"/>
          <p:nvPr/>
        </p:nvPicPr>
        <p:blipFill>
          <a:blip r:embed="rId5">
            <a:alphaModFix/>
          </a:blip>
          <a:stretch>
            <a:fillRect/>
          </a:stretch>
        </p:blipFill>
        <p:spPr>
          <a:xfrm>
            <a:off x="4382150" y="1670650"/>
            <a:ext cx="2143125" cy="2143125"/>
          </a:xfrm>
          <a:prstGeom prst="rect">
            <a:avLst/>
          </a:prstGeom>
          <a:noFill/>
          <a:ln>
            <a:noFill/>
          </a:ln>
        </p:spPr>
      </p:pic>
      <p:cxnSp>
        <p:nvCxnSpPr>
          <p:cNvPr id="265" name="Google Shape;265;p41"/>
          <p:cNvCxnSpPr>
            <a:stCxn id="263" idx="2"/>
            <a:endCxn id="264" idx="2"/>
          </p:cNvCxnSpPr>
          <p:nvPr/>
        </p:nvCxnSpPr>
        <p:spPr>
          <a:xfrm rot="-5400000">
            <a:off x="2827525" y="1952500"/>
            <a:ext cx="764700" cy="4487400"/>
          </a:xfrm>
          <a:prstGeom prst="bentConnector3">
            <a:avLst>
              <a:gd fmla="val -31140" name="adj1"/>
            </a:avLst>
          </a:prstGeom>
          <a:noFill/>
          <a:ln cap="flat" cmpd="sng" w="9525">
            <a:solidFill>
              <a:schemeClr val="dk2"/>
            </a:solidFill>
            <a:prstDash val="solid"/>
            <a:round/>
            <a:headEnd len="med" w="med" type="none"/>
            <a:tailEnd len="med" w="med" type="triangle"/>
          </a:ln>
        </p:spPr>
      </p:cxnSp>
      <p:cxnSp>
        <p:nvCxnSpPr>
          <p:cNvPr id="266" name="Google Shape;266;p41"/>
          <p:cNvCxnSpPr/>
          <p:nvPr/>
        </p:nvCxnSpPr>
        <p:spPr>
          <a:xfrm flipH="1" rot="10800000">
            <a:off x="3105061" y="3813763"/>
            <a:ext cx="2225100" cy="738300"/>
          </a:xfrm>
          <a:prstGeom prst="bentConnector3">
            <a:avLst>
              <a:gd fmla="val 100386" name="adj1"/>
            </a:avLst>
          </a:prstGeom>
          <a:noFill/>
          <a:ln cap="flat" cmpd="sng" w="9525">
            <a:solidFill>
              <a:schemeClr val="dk2"/>
            </a:solidFill>
            <a:prstDash val="solid"/>
            <a:round/>
            <a:headEnd len="med" w="med" type="none"/>
            <a:tailEnd len="med" w="med" type="triangle"/>
          </a:ln>
        </p:spPr>
      </p:cxnSp>
      <p:pic>
        <p:nvPicPr>
          <p:cNvPr id="267" name="Google Shape;267;p41"/>
          <p:cNvPicPr preferRelativeResize="0"/>
          <p:nvPr/>
        </p:nvPicPr>
        <p:blipFill rotWithShape="1">
          <a:blip r:embed="rId6">
            <a:alphaModFix/>
          </a:blip>
          <a:srcRect b="20354" l="12331" r="14219" t="14803"/>
          <a:stretch/>
        </p:blipFill>
        <p:spPr>
          <a:xfrm>
            <a:off x="2680025" y="4107900"/>
            <a:ext cx="666671" cy="470650"/>
          </a:xfrm>
          <a:prstGeom prst="rect">
            <a:avLst/>
          </a:prstGeom>
          <a:noFill/>
          <a:ln>
            <a:noFill/>
          </a:ln>
        </p:spPr>
      </p:pic>
      <p:sp>
        <p:nvSpPr>
          <p:cNvPr id="268" name="Google Shape;268;p41"/>
          <p:cNvSpPr/>
          <p:nvPr/>
        </p:nvSpPr>
        <p:spPr>
          <a:xfrm>
            <a:off x="6796018" y="2663047"/>
            <a:ext cx="752100" cy="3468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txBox="1"/>
          <p:nvPr/>
        </p:nvSpPr>
        <p:spPr>
          <a:xfrm>
            <a:off x="7629000" y="2313100"/>
            <a:ext cx="1203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Can we make corn more like a perennial?</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do plant breeders do?</a:t>
            </a:r>
            <a:endParaRPr/>
          </a:p>
        </p:txBody>
      </p:sp>
      <p:sp>
        <p:nvSpPr>
          <p:cNvPr id="275" name="Google Shape;275;p42"/>
          <p:cNvSpPr txBox="1"/>
          <p:nvPr>
            <p:ph idx="1" type="body"/>
          </p:nvPr>
        </p:nvSpPr>
        <p:spPr>
          <a:xfrm>
            <a:off x="720000" y="1311600"/>
            <a:ext cx="7704000" cy="3515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i="1" lang="en" sz="1700"/>
              <a:t>Plant breeding: The art, science, and business of improving plants for human benefit. </a:t>
            </a:r>
            <a:endParaRPr i="1" sz="1700"/>
          </a:p>
          <a:p>
            <a:pPr indent="0" lvl="0" marL="0" rtl="0" algn="ctr">
              <a:spcBef>
                <a:spcPts val="0"/>
              </a:spcBef>
              <a:spcAft>
                <a:spcPts val="0"/>
              </a:spcAft>
              <a:buNone/>
            </a:pPr>
            <a:r>
              <a:t/>
            </a:r>
            <a:endParaRPr i="1" sz="1500"/>
          </a:p>
          <a:p>
            <a:pPr indent="0" lvl="0" marL="0" rtl="0" algn="l">
              <a:spcBef>
                <a:spcPts val="0"/>
              </a:spcBef>
              <a:spcAft>
                <a:spcPts val="0"/>
              </a:spcAft>
              <a:buNone/>
            </a:pPr>
            <a:r>
              <a:rPr lang="en" sz="1400" u="sng"/>
              <a:t>Use scientific methods to:</a:t>
            </a:r>
            <a:endParaRPr sz="1400" u="sng"/>
          </a:p>
          <a:p>
            <a:pPr indent="-317500" lvl="0" marL="457200" rtl="0" algn="l">
              <a:spcBef>
                <a:spcPts val="0"/>
              </a:spcBef>
              <a:spcAft>
                <a:spcPts val="0"/>
              </a:spcAft>
              <a:buSzPts val="1400"/>
              <a:buChar char="●"/>
            </a:pPr>
            <a:r>
              <a:rPr lang="en" sz="1400"/>
              <a:t>Decide which plant parents to cross</a:t>
            </a:r>
            <a:endParaRPr sz="1400"/>
          </a:p>
          <a:p>
            <a:pPr indent="-317500" lvl="0" marL="457200" rtl="0" algn="l">
              <a:spcBef>
                <a:spcPts val="0"/>
              </a:spcBef>
              <a:spcAft>
                <a:spcPts val="0"/>
              </a:spcAft>
              <a:buSzPts val="1400"/>
              <a:buChar char="●"/>
            </a:pPr>
            <a:r>
              <a:rPr lang="en" sz="1400"/>
              <a:t>Which selection methods to use</a:t>
            </a:r>
            <a:endParaRPr sz="1400"/>
          </a:p>
          <a:p>
            <a:pPr indent="-317500" lvl="0" marL="457200" rtl="0" algn="l">
              <a:spcBef>
                <a:spcPts val="0"/>
              </a:spcBef>
              <a:spcAft>
                <a:spcPts val="0"/>
              </a:spcAft>
              <a:buSzPts val="1400"/>
              <a:buChar char="●"/>
            </a:pPr>
            <a:r>
              <a:rPr lang="en" sz="1400"/>
              <a:t>Which crosses to keep</a:t>
            </a:r>
            <a:endParaRPr sz="1400"/>
          </a:p>
          <a:p>
            <a:pPr indent="-317500" lvl="0" marL="457200" rtl="0" algn="l">
              <a:spcBef>
                <a:spcPts val="0"/>
              </a:spcBef>
              <a:spcAft>
                <a:spcPts val="0"/>
              </a:spcAft>
              <a:buSzPts val="1400"/>
              <a:buChar char="●"/>
            </a:pPr>
            <a:r>
              <a:rPr lang="en" sz="1400"/>
              <a:t>Which varieties to release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u="sng"/>
              <a:t>So many ways to be involved:</a:t>
            </a:r>
            <a:endParaRPr sz="1400" u="sng"/>
          </a:p>
          <a:p>
            <a:pPr indent="-317500" lvl="0" marL="457200" rtl="0" algn="l">
              <a:spcBef>
                <a:spcPts val="0"/>
              </a:spcBef>
              <a:spcAft>
                <a:spcPts val="0"/>
              </a:spcAft>
              <a:buSzPts val="1400"/>
              <a:buChar char="●"/>
            </a:pPr>
            <a:r>
              <a:rPr lang="en" sz="1400"/>
              <a:t>Business or project managers</a:t>
            </a:r>
            <a:endParaRPr sz="1400"/>
          </a:p>
          <a:p>
            <a:pPr indent="-317500" lvl="0" marL="457200" rtl="0" algn="l">
              <a:spcBef>
                <a:spcPts val="0"/>
              </a:spcBef>
              <a:spcAft>
                <a:spcPts val="0"/>
              </a:spcAft>
              <a:buSzPts val="1400"/>
              <a:buChar char="●"/>
            </a:pPr>
            <a:r>
              <a:rPr lang="en" sz="1400"/>
              <a:t>Computational biologists</a:t>
            </a:r>
            <a:endParaRPr sz="1400"/>
          </a:p>
          <a:p>
            <a:pPr indent="-317500" lvl="0" marL="457200" rtl="0" algn="l">
              <a:spcBef>
                <a:spcPts val="0"/>
              </a:spcBef>
              <a:spcAft>
                <a:spcPts val="0"/>
              </a:spcAft>
              <a:buSzPts val="1400"/>
              <a:buChar char="●"/>
            </a:pPr>
            <a:r>
              <a:rPr lang="en" sz="1400"/>
              <a:t>Lab biologists</a:t>
            </a:r>
            <a:endParaRPr sz="1400"/>
          </a:p>
          <a:p>
            <a:pPr indent="-317500" lvl="0" marL="457200" rtl="0" algn="l">
              <a:spcBef>
                <a:spcPts val="0"/>
              </a:spcBef>
              <a:spcAft>
                <a:spcPts val="0"/>
              </a:spcAft>
              <a:buSzPts val="1400"/>
              <a:buChar char="●"/>
            </a:pPr>
            <a:r>
              <a:rPr lang="en" sz="1400"/>
              <a:t>Geneticists </a:t>
            </a:r>
            <a:endParaRPr sz="1400"/>
          </a:p>
          <a:p>
            <a:pPr indent="-317500" lvl="0" marL="457200" rtl="0" algn="l">
              <a:spcBef>
                <a:spcPts val="0"/>
              </a:spcBef>
              <a:spcAft>
                <a:spcPts val="0"/>
              </a:spcAft>
              <a:buSzPts val="1400"/>
              <a:buChar char="●"/>
            </a:pPr>
            <a:r>
              <a:rPr lang="en" sz="1400"/>
              <a:t>Field technicians/managers</a:t>
            </a:r>
            <a:endParaRPr sz="1400"/>
          </a:p>
          <a:p>
            <a:pPr indent="-317500" lvl="0" marL="457200" rtl="0" algn="l">
              <a:spcBef>
                <a:spcPts val="0"/>
              </a:spcBef>
              <a:spcAft>
                <a:spcPts val="0"/>
              </a:spcAft>
              <a:buSzPts val="1400"/>
              <a:buChar char="●"/>
            </a:pPr>
            <a:r>
              <a:rPr lang="en" sz="1400"/>
              <a:t>App/IT development</a:t>
            </a:r>
            <a:endParaRPr sz="1400"/>
          </a:p>
          <a:p>
            <a:pPr indent="-317500" lvl="0" marL="457200" rtl="0" algn="l">
              <a:spcBef>
                <a:spcPts val="0"/>
              </a:spcBef>
              <a:spcAft>
                <a:spcPts val="0"/>
              </a:spcAft>
              <a:buSzPts val="1400"/>
              <a:buChar char="●"/>
            </a:pPr>
            <a:r>
              <a:rPr lang="en" sz="1400"/>
              <a:t>Teaching and outreach</a:t>
            </a:r>
            <a:endParaRPr sz="1400"/>
          </a:p>
        </p:txBody>
      </p:sp>
      <p:sp>
        <p:nvSpPr>
          <p:cNvPr id="276" name="Google Shape;276;p42"/>
          <p:cNvSpPr txBox="1"/>
          <p:nvPr/>
        </p:nvSpPr>
        <p:spPr>
          <a:xfrm>
            <a:off x="5271675" y="1695575"/>
            <a:ext cx="3041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latin typeface="Assistant"/>
                <a:ea typeface="Assistant"/>
                <a:cs typeface="Assistant"/>
                <a:sym typeface="Assistant"/>
              </a:rPr>
              <a:t>Potential employers:</a:t>
            </a:r>
            <a:endParaRPr u="sng">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Universities</a:t>
            </a:r>
            <a:endParaRPr>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Seed companies</a:t>
            </a:r>
            <a:endParaRPr>
              <a:latin typeface="Assistant"/>
              <a:ea typeface="Assistant"/>
              <a:cs typeface="Assistant"/>
              <a:sym typeface="Assistant"/>
            </a:endParaRPr>
          </a:p>
          <a:p>
            <a:pPr indent="-317500" lvl="1" marL="914400" rtl="0" algn="l">
              <a:spcBef>
                <a:spcPts val="0"/>
              </a:spcBef>
              <a:spcAft>
                <a:spcPts val="0"/>
              </a:spcAft>
              <a:buSzPts val="1400"/>
              <a:buFont typeface="Assistant"/>
              <a:buChar char="○"/>
            </a:pPr>
            <a:r>
              <a:rPr lang="en">
                <a:latin typeface="Assistant"/>
                <a:ea typeface="Assistant"/>
                <a:cs typeface="Assistant"/>
                <a:sym typeface="Assistant"/>
              </a:rPr>
              <a:t>Corteva/Pioneer</a:t>
            </a:r>
            <a:endParaRPr>
              <a:latin typeface="Assistant"/>
              <a:ea typeface="Assistant"/>
              <a:cs typeface="Assistant"/>
              <a:sym typeface="Assistant"/>
            </a:endParaRPr>
          </a:p>
          <a:p>
            <a:pPr indent="-317500" lvl="1" marL="914400" rtl="0" algn="l">
              <a:spcBef>
                <a:spcPts val="0"/>
              </a:spcBef>
              <a:spcAft>
                <a:spcPts val="0"/>
              </a:spcAft>
              <a:buSzPts val="1400"/>
              <a:buFont typeface="Assistant"/>
              <a:buChar char="○"/>
            </a:pPr>
            <a:r>
              <a:rPr lang="en">
                <a:latin typeface="Assistant"/>
                <a:ea typeface="Assistant"/>
                <a:cs typeface="Assistant"/>
                <a:sym typeface="Assistant"/>
              </a:rPr>
              <a:t>Bayer/Monsanto</a:t>
            </a:r>
            <a:endParaRPr>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Government </a:t>
            </a:r>
            <a:endParaRPr>
              <a:latin typeface="Assistant"/>
              <a:ea typeface="Assistant"/>
              <a:cs typeface="Assistant"/>
              <a:sym typeface="Assistant"/>
            </a:endParaRPr>
          </a:p>
          <a:p>
            <a:pPr indent="-317500" lvl="1" marL="914400" rtl="0" algn="l">
              <a:spcBef>
                <a:spcPts val="0"/>
              </a:spcBef>
              <a:spcAft>
                <a:spcPts val="0"/>
              </a:spcAft>
              <a:buSzPts val="1400"/>
              <a:buFont typeface="Assistant"/>
              <a:buChar char="○"/>
            </a:pPr>
            <a:r>
              <a:rPr lang="en">
                <a:latin typeface="Assistant"/>
                <a:ea typeface="Assistant"/>
                <a:cs typeface="Assistant"/>
                <a:sym typeface="Assistant"/>
              </a:rPr>
              <a:t>USDA</a:t>
            </a:r>
            <a:endParaRPr>
              <a:latin typeface="Assistant"/>
              <a:ea typeface="Assistant"/>
              <a:cs typeface="Assistant"/>
              <a:sym typeface="Assistant"/>
            </a:endParaRPr>
          </a:p>
          <a:p>
            <a:pPr indent="-317500" lvl="1" marL="914400" rtl="0" algn="l">
              <a:spcBef>
                <a:spcPts val="0"/>
              </a:spcBef>
              <a:spcAft>
                <a:spcPts val="0"/>
              </a:spcAft>
              <a:buSzPts val="1400"/>
              <a:buFont typeface="Assistant"/>
              <a:buChar char="○"/>
            </a:pPr>
            <a:r>
              <a:rPr lang="en">
                <a:latin typeface="Assistant"/>
                <a:ea typeface="Assistant"/>
                <a:cs typeface="Assistant"/>
                <a:sym typeface="Assistant"/>
              </a:rPr>
              <a:t>Department of Defense</a:t>
            </a:r>
            <a:endParaRPr>
              <a:latin typeface="Assistant"/>
              <a:ea typeface="Assistant"/>
              <a:cs typeface="Assistant"/>
              <a:sym typeface="Assistant"/>
            </a:endParaRPr>
          </a:p>
          <a:p>
            <a:pPr indent="-317500" lvl="0" marL="457200" rtl="0" algn="l">
              <a:spcBef>
                <a:spcPts val="0"/>
              </a:spcBef>
              <a:spcAft>
                <a:spcPts val="0"/>
              </a:spcAft>
              <a:buSzPts val="1400"/>
              <a:buFont typeface="Assistant"/>
              <a:buChar char="●"/>
            </a:pPr>
            <a:r>
              <a:rPr lang="en">
                <a:latin typeface="Assistant"/>
                <a:ea typeface="Assistant"/>
                <a:cs typeface="Assistant"/>
                <a:sym typeface="Assistant"/>
              </a:rPr>
              <a:t>International agriculture</a:t>
            </a:r>
            <a:endParaRPr>
              <a:latin typeface="Assistant"/>
              <a:ea typeface="Assistant"/>
              <a:cs typeface="Assistant"/>
              <a:sym typeface="Assistan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Agenda</a:t>
            </a:r>
            <a:endParaRPr/>
          </a:p>
        </p:txBody>
      </p:sp>
      <p:sp>
        <p:nvSpPr>
          <p:cNvPr id="282" name="Google Shape;282;p43"/>
          <p:cNvSpPr txBox="1"/>
          <p:nvPr>
            <p:ph idx="1" type="body"/>
          </p:nvPr>
        </p:nvSpPr>
        <p:spPr>
          <a:xfrm>
            <a:off x="720000" y="1311600"/>
            <a:ext cx="7704000" cy="3291900"/>
          </a:xfrm>
          <a:prstGeom prst="rect">
            <a:avLst/>
          </a:prstGeom>
        </p:spPr>
        <p:txBody>
          <a:bodyPr anchorCtr="0" anchor="t" bIns="0" lIns="0" spcFirstLastPara="1" rIns="0" wrap="square" tIns="0">
            <a:noAutofit/>
          </a:bodyPr>
          <a:lstStyle/>
          <a:p>
            <a:pPr indent="-374650" lvl="0" marL="457200" rtl="0" algn="l">
              <a:spcBef>
                <a:spcPts val="0"/>
              </a:spcBef>
              <a:spcAft>
                <a:spcPts val="0"/>
              </a:spcAft>
              <a:buSzPts val="2300"/>
              <a:buAutoNum type="arabicPeriod"/>
            </a:pPr>
            <a:r>
              <a:rPr lang="en" sz="2300"/>
              <a:t>Science learning standards</a:t>
            </a:r>
            <a:endParaRPr sz="2300"/>
          </a:p>
          <a:p>
            <a:pPr indent="-374650" lvl="0" marL="457200" rtl="0" algn="l">
              <a:spcBef>
                <a:spcPts val="0"/>
              </a:spcBef>
              <a:spcAft>
                <a:spcPts val="0"/>
              </a:spcAft>
              <a:buSzPts val="2300"/>
              <a:buAutoNum type="arabicPeriod"/>
            </a:pPr>
            <a:r>
              <a:rPr lang="en" sz="2300"/>
              <a:t>Activity overview</a:t>
            </a:r>
            <a:endParaRPr sz="2300"/>
          </a:p>
          <a:p>
            <a:pPr indent="-374650" lvl="0" marL="457200" rtl="0" algn="l">
              <a:spcBef>
                <a:spcPts val="0"/>
              </a:spcBef>
              <a:spcAft>
                <a:spcPts val="0"/>
              </a:spcAft>
              <a:buSzPts val="2300"/>
              <a:buAutoNum type="arabicPeriod"/>
            </a:pPr>
            <a:r>
              <a:rPr lang="en" sz="2300"/>
              <a:t>Scientific background</a:t>
            </a:r>
            <a:endParaRPr sz="2300"/>
          </a:p>
          <a:p>
            <a:pPr indent="-374650" lvl="0" marL="457200" rtl="0" algn="l">
              <a:spcBef>
                <a:spcPts val="0"/>
              </a:spcBef>
              <a:spcAft>
                <a:spcPts val="0"/>
              </a:spcAft>
              <a:buSzPts val="2300"/>
              <a:buAutoNum type="arabicPeriod"/>
            </a:pPr>
            <a:r>
              <a:rPr lang="en" sz="2300"/>
              <a:t>Methods</a:t>
            </a:r>
            <a:endParaRPr sz="2300"/>
          </a:p>
          <a:p>
            <a:pPr indent="-374650" lvl="0" marL="457200" rtl="0" algn="l">
              <a:spcBef>
                <a:spcPts val="0"/>
              </a:spcBef>
              <a:spcAft>
                <a:spcPts val="0"/>
              </a:spcAft>
              <a:buSzPts val="2300"/>
              <a:buAutoNum type="arabicPeriod"/>
            </a:pPr>
            <a:r>
              <a:rPr lang="en" sz="2300"/>
              <a:t>Dissection &amp; Investigation</a:t>
            </a:r>
            <a:endParaRPr sz="2300"/>
          </a:p>
          <a:p>
            <a:pPr indent="-374650" lvl="0" marL="457200" rtl="0" algn="l">
              <a:spcBef>
                <a:spcPts val="0"/>
              </a:spcBef>
              <a:spcAft>
                <a:spcPts val="0"/>
              </a:spcAft>
              <a:buSzPts val="2300"/>
              <a:buAutoNum type="arabicPeriod"/>
            </a:pPr>
            <a:r>
              <a:rPr lang="en" sz="2300"/>
              <a:t>Results &amp; Discussion</a:t>
            </a:r>
            <a:endParaRPr sz="2300"/>
          </a:p>
          <a:p>
            <a:pPr indent="-374650" lvl="0" marL="457200" rtl="0" algn="l">
              <a:spcBef>
                <a:spcPts val="0"/>
              </a:spcBef>
              <a:spcAft>
                <a:spcPts val="0"/>
              </a:spcAft>
              <a:buSzPts val="2300"/>
              <a:buAutoNum type="arabicPeriod"/>
            </a:pPr>
            <a:r>
              <a:rPr lang="en" sz="2300"/>
              <a:t>Assemble super cabbages</a:t>
            </a:r>
            <a:endParaRPr sz="2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4"/>
          <p:cNvSpPr txBox="1"/>
          <p:nvPr>
            <p:ph type="title"/>
          </p:nvPr>
        </p:nvSpPr>
        <p:spPr>
          <a:xfrm>
            <a:off x="720000" y="410155"/>
            <a:ext cx="77040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Science Learning Standards</a:t>
            </a:r>
            <a:endParaRPr/>
          </a:p>
        </p:txBody>
      </p:sp>
      <p:sp>
        <p:nvSpPr>
          <p:cNvPr id="288" name="Google Shape;288;p44"/>
          <p:cNvSpPr txBox="1"/>
          <p:nvPr>
            <p:ph idx="1" type="body"/>
          </p:nvPr>
        </p:nvSpPr>
        <p:spPr>
          <a:xfrm>
            <a:off x="720000" y="1311600"/>
            <a:ext cx="7704000" cy="3291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latin typeface="Arial"/>
                <a:ea typeface="Arial"/>
                <a:cs typeface="Arial"/>
                <a:sym typeface="Arial"/>
              </a:rPr>
              <a:t>Middle school: MS-LS4-1 and MS-LS4-2 Biological Evolution: Unity and Diversity</a:t>
            </a:r>
            <a:r>
              <a:rPr lang="en" sz="1900">
                <a:latin typeface="Arial"/>
                <a:ea typeface="Arial"/>
                <a:cs typeface="Arial"/>
                <a:sym typeface="Arial"/>
              </a:rPr>
              <a:t> </a:t>
            </a:r>
            <a:endParaRPr sz="19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“using evidence to explain the influence each of the four factors has on number of organisms, behaviors, morphology, or physiology in terms of ability to compete for limited resources and subsequent survival of individuals and adaptation of species.”</a:t>
            </a:r>
            <a:endParaRPr sz="1500">
              <a:latin typeface="Arial"/>
              <a:ea typeface="Arial"/>
              <a:cs typeface="Arial"/>
              <a:sym typeface="Arial"/>
            </a:endParaRPr>
          </a:p>
          <a:p>
            <a:pPr indent="0" lvl="0" marL="0" rtl="0" algn="l">
              <a:spcBef>
                <a:spcPts val="0"/>
              </a:spcBef>
              <a:spcAft>
                <a:spcPts val="0"/>
              </a:spcAft>
              <a:buNone/>
            </a:pPr>
            <a:r>
              <a:t/>
            </a:r>
            <a:endParaRPr sz="1900">
              <a:latin typeface="Arial"/>
              <a:ea typeface="Arial"/>
              <a:cs typeface="Arial"/>
              <a:sym typeface="Arial"/>
            </a:endParaRPr>
          </a:p>
          <a:p>
            <a:pPr indent="0" lvl="0" marL="0" rtl="0" algn="l">
              <a:spcBef>
                <a:spcPts val="0"/>
              </a:spcBef>
              <a:spcAft>
                <a:spcPts val="0"/>
              </a:spcAft>
              <a:buNone/>
            </a:pPr>
            <a:r>
              <a:rPr lang="en" sz="1600">
                <a:latin typeface="Arial"/>
                <a:ea typeface="Arial"/>
                <a:cs typeface="Arial"/>
                <a:sym typeface="Arial"/>
              </a:rPr>
              <a:t>High school: HS-LS4-2 and HS-LS4-4 Biological Evolution: Unity and Diversity</a:t>
            </a:r>
            <a:endParaRPr sz="16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“Communicate scientific information that common ancestry and biological evolution are supported by multiple lines of empirical evidence.”</a:t>
            </a:r>
            <a:endParaRPr sz="1500">
              <a:latin typeface="Arial"/>
              <a:ea typeface="Arial"/>
              <a:cs typeface="Arial"/>
              <a:sym typeface="Arial"/>
            </a:endParaRPr>
          </a:p>
          <a:p>
            <a:pPr indent="-323850" lvl="0" marL="457200" rtl="0" algn="l">
              <a:spcBef>
                <a:spcPts val="0"/>
              </a:spcBef>
              <a:spcAft>
                <a:spcPts val="0"/>
              </a:spcAft>
              <a:buSzPts val="1500"/>
              <a:buFont typeface="Arial"/>
              <a:buChar char="●"/>
            </a:pPr>
            <a:r>
              <a:rPr lang="en" sz="1500">
                <a:latin typeface="Arial"/>
                <a:ea typeface="Arial"/>
                <a:cs typeface="Arial"/>
                <a:sym typeface="Arial"/>
              </a:rPr>
              <a:t>“Construct an explanation based on evidence for how natural selection leads to adaptation of populations.”</a:t>
            </a:r>
            <a:endParaRPr sz="1500">
              <a:latin typeface="Arial"/>
              <a:ea typeface="Arial"/>
              <a:cs typeface="Arial"/>
              <a:sym typeface="Arial"/>
            </a:endParaRPr>
          </a:p>
          <a:p>
            <a:pPr indent="0" lvl="0" marL="0" rtl="0" algn="l">
              <a:spcBef>
                <a:spcPts val="0"/>
              </a:spcBef>
              <a:spcAft>
                <a:spcPts val="0"/>
              </a:spcAft>
              <a:buNone/>
            </a:pPr>
            <a:r>
              <a:t/>
            </a:r>
            <a:endParaRPr sz="190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5"/>
          <p:cNvSpPr txBox="1"/>
          <p:nvPr>
            <p:ph type="title"/>
          </p:nvPr>
        </p:nvSpPr>
        <p:spPr>
          <a:xfrm>
            <a:off x="1388100" y="981709"/>
            <a:ext cx="6367800" cy="210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Scientific Background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iology Subject for Pre-K: Photosynthesis by Slidesgo">
  <a:themeElements>
    <a:clrScheme name="Simple Light">
      <a:dk1>
        <a:srgbClr val="0C343D"/>
      </a:dk1>
      <a:lt1>
        <a:srgbClr val="D1ECE5"/>
      </a:lt1>
      <a:dk2>
        <a:srgbClr val="5A3F36"/>
      </a:dk2>
      <a:lt2>
        <a:srgbClr val="E4CC71"/>
      </a:lt2>
      <a:accent1>
        <a:srgbClr val="85B5C3"/>
      </a:accent1>
      <a:accent2>
        <a:srgbClr val="296D5C"/>
      </a:accent2>
      <a:accent3>
        <a:srgbClr val="82CC78"/>
      </a:accent3>
      <a:accent4>
        <a:srgbClr val="A8B8C0"/>
      </a:accent4>
      <a:accent5>
        <a:srgbClr val="BF9000"/>
      </a:accent5>
      <a:accent6>
        <a:srgbClr val="FFFFFF"/>
      </a:accent6>
      <a:hlink>
        <a:srgbClr val="0C343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